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036" r:id="rId4"/>
    <p:sldMasterId id="2147484028" r:id="rId5"/>
    <p:sldMasterId id="2147484013" r:id="rId6"/>
  </p:sldMasterIdLst>
  <p:notesMasterIdLst>
    <p:notesMasterId r:id="rId19"/>
  </p:notesMasterIdLst>
  <p:sldIdLst>
    <p:sldId id="256" r:id="rId7"/>
    <p:sldId id="257" r:id="rId8"/>
    <p:sldId id="260" r:id="rId9"/>
    <p:sldId id="265" r:id="rId10"/>
    <p:sldId id="266" r:id="rId11"/>
    <p:sldId id="264" r:id="rId12"/>
    <p:sldId id="267" r:id="rId13"/>
    <p:sldId id="268" r:id="rId14"/>
    <p:sldId id="261" r:id="rId15"/>
    <p:sldId id="262" r:id="rId16"/>
    <p:sldId id="263" r:id="rId17"/>
    <p:sldId id="258" r:id="rId1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slides" id="{6C62DF62-46A9-D84D-9FA0-2F5F783D6281}">
          <p14:sldIdLst>
            <p14:sldId id="256"/>
          </p14:sldIdLst>
        </p14:section>
        <p14:section name="Content Slides 1" id="{21BAFFBA-80AE-A342-BB24-77302377C053}">
          <p14:sldIdLst>
            <p14:sldId id="257"/>
            <p14:sldId id="260"/>
            <p14:sldId id="265"/>
            <p14:sldId id="266"/>
            <p14:sldId id="264"/>
            <p14:sldId id="267"/>
            <p14:sldId id="268"/>
            <p14:sldId id="261"/>
            <p14:sldId id="262"/>
            <p14:sldId id="263"/>
            <p14:sldId id="258"/>
          </p14:sldIdLst>
        </p14:section>
      </p14:sectionLst>
    </p:ex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858"/>
    <a:srgbClr val="FFFFFF"/>
    <a:srgbClr val="036E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F3CD45-5601-4A2B-9567-F31B008E2EAA}" v="20" dt="2026-01-15T21:47:54.4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81" autoAdjust="0"/>
    <p:restoredTop sz="65814" autoAdjust="0"/>
  </p:normalViewPr>
  <p:slideViewPr>
    <p:cSldViewPr snapToGrid="0" snapToObjects="1" showGuides="1">
      <p:cViewPr varScale="1">
        <p:scale>
          <a:sx n="58" d="100"/>
          <a:sy n="58" d="100"/>
        </p:scale>
        <p:origin x="1764" y="60"/>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ba Kehoe" userId="e1cf04ad-9703-4a55-84be-3176526f69eb" providerId="ADAL" clId="{DA794BBC-8FC8-44EA-A403-1B78FC10D97E}"/>
    <pc:docChg chg="undo custSel addSld delSld modSld sldOrd addSection delSection modSection">
      <pc:chgData name="Inba Kehoe" userId="e1cf04ad-9703-4a55-84be-3176526f69eb" providerId="ADAL" clId="{DA794BBC-8FC8-44EA-A403-1B78FC10D97E}" dt="2026-01-16T14:17:23.467" v="3245" actId="20577"/>
      <pc:docMkLst>
        <pc:docMk/>
      </pc:docMkLst>
      <pc:sldChg chg="modSp mod">
        <pc:chgData name="Inba Kehoe" userId="e1cf04ad-9703-4a55-84be-3176526f69eb" providerId="ADAL" clId="{DA794BBC-8FC8-44EA-A403-1B78FC10D97E}" dt="2026-01-16T14:17:23.467" v="3245" actId="20577"/>
        <pc:sldMkLst>
          <pc:docMk/>
          <pc:sldMk cId="3098844812" sldId="256"/>
        </pc:sldMkLst>
        <pc:spChg chg="mod">
          <ac:chgData name="Inba Kehoe" userId="e1cf04ad-9703-4a55-84be-3176526f69eb" providerId="ADAL" clId="{DA794BBC-8FC8-44EA-A403-1B78FC10D97E}" dt="2026-01-16T14:17:23.467" v="3245" actId="20577"/>
          <ac:spMkLst>
            <pc:docMk/>
            <pc:sldMk cId="3098844812" sldId="256"/>
            <ac:spMk id="2" creationId="{E5EBB519-AD65-5B8C-DBD6-9E712670C04F}"/>
          </ac:spMkLst>
        </pc:spChg>
      </pc:sldChg>
      <pc:sldChg chg="modSp mod ord modNotesTx">
        <pc:chgData name="Inba Kehoe" userId="e1cf04ad-9703-4a55-84be-3176526f69eb" providerId="ADAL" clId="{DA794BBC-8FC8-44EA-A403-1B78FC10D97E}" dt="2026-01-15T07:08:19.978" v="2016" actId="20577"/>
        <pc:sldMkLst>
          <pc:docMk/>
          <pc:sldMk cId="302647132" sldId="257"/>
        </pc:sldMkLst>
        <pc:spChg chg="mod">
          <ac:chgData name="Inba Kehoe" userId="e1cf04ad-9703-4a55-84be-3176526f69eb" providerId="ADAL" clId="{DA794BBC-8FC8-44EA-A403-1B78FC10D97E}" dt="2026-01-15T06:38:07.837" v="31" actId="20577"/>
          <ac:spMkLst>
            <pc:docMk/>
            <pc:sldMk cId="302647132" sldId="257"/>
            <ac:spMk id="2" creationId="{39B5DC6B-7FCE-5761-95DE-FAE545874CBD}"/>
          </ac:spMkLst>
        </pc:spChg>
        <pc:spChg chg="mod">
          <ac:chgData name="Inba Kehoe" userId="e1cf04ad-9703-4a55-84be-3176526f69eb" providerId="ADAL" clId="{DA794BBC-8FC8-44EA-A403-1B78FC10D97E}" dt="2026-01-15T06:44:51.232" v="307" actId="20577"/>
          <ac:spMkLst>
            <pc:docMk/>
            <pc:sldMk cId="302647132" sldId="257"/>
            <ac:spMk id="3" creationId="{BB30D622-2F38-4353-3DEF-DE20F69BDF65}"/>
          </ac:spMkLst>
        </pc:spChg>
      </pc:sldChg>
      <pc:sldChg chg="add del ord">
        <pc:chgData name="Inba Kehoe" userId="e1cf04ad-9703-4a55-84be-3176526f69eb" providerId="ADAL" clId="{DA794BBC-8FC8-44EA-A403-1B78FC10D97E}" dt="2026-01-15T06:44:04.020" v="293"/>
        <pc:sldMkLst>
          <pc:docMk/>
          <pc:sldMk cId="3987528693" sldId="258"/>
        </pc:sldMkLst>
      </pc:sldChg>
      <pc:sldChg chg="modSp mod ord modNotesTx">
        <pc:chgData name="Inba Kehoe" userId="e1cf04ad-9703-4a55-84be-3176526f69eb" providerId="ADAL" clId="{DA794BBC-8FC8-44EA-A403-1B78FC10D97E}" dt="2026-01-15T07:03:11.777" v="1712" actId="122"/>
        <pc:sldMkLst>
          <pc:docMk/>
          <pc:sldMk cId="773613211" sldId="260"/>
        </pc:sldMkLst>
        <pc:spChg chg="mod">
          <ac:chgData name="Inba Kehoe" userId="e1cf04ad-9703-4a55-84be-3176526f69eb" providerId="ADAL" clId="{DA794BBC-8FC8-44EA-A403-1B78FC10D97E}" dt="2026-01-15T06:46:24.646" v="342" actId="20577"/>
          <ac:spMkLst>
            <pc:docMk/>
            <pc:sldMk cId="773613211" sldId="260"/>
            <ac:spMk id="2" creationId="{10E3A93B-A25E-71A7-FB9B-EC5919AFCA08}"/>
          </ac:spMkLst>
        </pc:spChg>
        <pc:spChg chg="mod">
          <ac:chgData name="Inba Kehoe" userId="e1cf04ad-9703-4a55-84be-3176526f69eb" providerId="ADAL" clId="{DA794BBC-8FC8-44EA-A403-1B78FC10D97E}" dt="2026-01-15T07:03:11.777" v="1712" actId="122"/>
          <ac:spMkLst>
            <pc:docMk/>
            <pc:sldMk cId="773613211" sldId="260"/>
            <ac:spMk id="3" creationId="{E18487B9-6063-AF14-A8EE-E379D880EDFB}"/>
          </ac:spMkLst>
        </pc:spChg>
      </pc:sldChg>
      <pc:sldChg chg="modSp add mod modNotesTx">
        <pc:chgData name="Inba Kehoe" userId="e1cf04ad-9703-4a55-84be-3176526f69eb" providerId="ADAL" clId="{DA794BBC-8FC8-44EA-A403-1B78FC10D97E}" dt="2026-01-15T13:42:36.070" v="2960" actId="113"/>
        <pc:sldMkLst>
          <pc:docMk/>
          <pc:sldMk cId="2646232392" sldId="261"/>
        </pc:sldMkLst>
        <pc:spChg chg="mod">
          <ac:chgData name="Inba Kehoe" userId="e1cf04ad-9703-4a55-84be-3176526f69eb" providerId="ADAL" clId="{DA794BBC-8FC8-44EA-A403-1B78FC10D97E}" dt="2026-01-15T07:08:58.657" v="2052" actId="20577"/>
          <ac:spMkLst>
            <pc:docMk/>
            <pc:sldMk cId="2646232392" sldId="261"/>
            <ac:spMk id="2" creationId="{F89B548C-90E4-AF26-67C2-836EB24679BF}"/>
          </ac:spMkLst>
        </pc:spChg>
        <pc:spChg chg="mod">
          <ac:chgData name="Inba Kehoe" userId="e1cf04ad-9703-4a55-84be-3176526f69eb" providerId="ADAL" clId="{DA794BBC-8FC8-44EA-A403-1B78FC10D97E}" dt="2026-01-15T13:42:36.070" v="2960" actId="113"/>
          <ac:spMkLst>
            <pc:docMk/>
            <pc:sldMk cId="2646232392" sldId="261"/>
            <ac:spMk id="3" creationId="{D6BBD71E-CC7A-A152-2AF1-CB46EB910DAE}"/>
          </ac:spMkLst>
        </pc:spChg>
      </pc:sldChg>
      <pc:sldChg chg="del">
        <pc:chgData name="Inba Kehoe" userId="e1cf04ad-9703-4a55-84be-3176526f69eb" providerId="ADAL" clId="{DA794BBC-8FC8-44EA-A403-1B78FC10D97E}" dt="2026-01-15T06:43:12.295" v="282" actId="47"/>
        <pc:sldMkLst>
          <pc:docMk/>
          <pc:sldMk cId="3367291827" sldId="261"/>
        </pc:sldMkLst>
      </pc:sldChg>
      <pc:sldChg chg="modSp add mod modNotesTx">
        <pc:chgData name="Inba Kehoe" userId="e1cf04ad-9703-4a55-84be-3176526f69eb" providerId="ADAL" clId="{DA794BBC-8FC8-44EA-A403-1B78FC10D97E}" dt="2026-01-15T13:44:45.361" v="3025" actId="20577"/>
        <pc:sldMkLst>
          <pc:docMk/>
          <pc:sldMk cId="2337844548" sldId="262"/>
        </pc:sldMkLst>
        <pc:spChg chg="mod">
          <ac:chgData name="Inba Kehoe" userId="e1cf04ad-9703-4a55-84be-3176526f69eb" providerId="ADAL" clId="{DA794BBC-8FC8-44EA-A403-1B78FC10D97E}" dt="2026-01-15T07:14:00.767" v="2593" actId="20577"/>
          <ac:spMkLst>
            <pc:docMk/>
            <pc:sldMk cId="2337844548" sldId="262"/>
            <ac:spMk id="2" creationId="{5EDD59B9-598E-9B9E-185B-142AD86A0D2F}"/>
          </ac:spMkLst>
        </pc:spChg>
        <pc:spChg chg="mod">
          <ac:chgData name="Inba Kehoe" userId="e1cf04ad-9703-4a55-84be-3176526f69eb" providerId="ADAL" clId="{DA794BBC-8FC8-44EA-A403-1B78FC10D97E}" dt="2026-01-15T13:38:02.100" v="2872" actId="20577"/>
          <ac:spMkLst>
            <pc:docMk/>
            <pc:sldMk cId="2337844548" sldId="262"/>
            <ac:spMk id="3" creationId="{06F4E214-56D4-D044-5011-5B4796CA4365}"/>
          </ac:spMkLst>
        </pc:spChg>
      </pc:sldChg>
      <pc:sldChg chg="del">
        <pc:chgData name="Inba Kehoe" userId="e1cf04ad-9703-4a55-84be-3176526f69eb" providerId="ADAL" clId="{DA794BBC-8FC8-44EA-A403-1B78FC10D97E}" dt="2026-01-15T06:37:49.139" v="0" actId="47"/>
        <pc:sldMkLst>
          <pc:docMk/>
          <pc:sldMk cId="2883637850" sldId="262"/>
        </pc:sldMkLst>
      </pc:sldChg>
      <pc:sldChg chg="modSp add mod">
        <pc:chgData name="Inba Kehoe" userId="e1cf04ad-9703-4a55-84be-3176526f69eb" providerId="ADAL" clId="{DA794BBC-8FC8-44EA-A403-1B78FC10D97E}" dt="2026-01-15T13:40:08.290" v="2922" actId="20577"/>
        <pc:sldMkLst>
          <pc:docMk/>
          <pc:sldMk cId="3112669006" sldId="263"/>
        </pc:sldMkLst>
        <pc:spChg chg="mod">
          <ac:chgData name="Inba Kehoe" userId="e1cf04ad-9703-4a55-84be-3176526f69eb" providerId="ADAL" clId="{DA794BBC-8FC8-44EA-A403-1B78FC10D97E}" dt="2026-01-15T13:40:08.290" v="2922" actId="20577"/>
          <ac:spMkLst>
            <pc:docMk/>
            <pc:sldMk cId="3112669006" sldId="263"/>
            <ac:spMk id="3" creationId="{73C30185-D598-31E0-8559-9DEF6C9642F7}"/>
          </ac:spMkLst>
        </pc:spChg>
      </pc:sldChg>
      <pc:sldChg chg="del">
        <pc:chgData name="Inba Kehoe" userId="e1cf04ad-9703-4a55-84be-3176526f69eb" providerId="ADAL" clId="{DA794BBC-8FC8-44EA-A403-1B78FC10D97E}" dt="2026-01-15T06:43:29.879" v="283" actId="47"/>
        <pc:sldMkLst>
          <pc:docMk/>
          <pc:sldMk cId="3365945342" sldId="263"/>
        </pc:sldMkLst>
      </pc:sldChg>
      <pc:sldChg chg="modSp add mod">
        <pc:chgData name="Inba Kehoe" userId="e1cf04ad-9703-4a55-84be-3176526f69eb" providerId="ADAL" clId="{DA794BBC-8FC8-44EA-A403-1B78FC10D97E}" dt="2026-01-15T07:07:47.862" v="1973" actId="20577"/>
        <pc:sldMkLst>
          <pc:docMk/>
          <pc:sldMk cId="434366645" sldId="264"/>
        </pc:sldMkLst>
        <pc:spChg chg="mod">
          <ac:chgData name="Inba Kehoe" userId="e1cf04ad-9703-4a55-84be-3176526f69eb" providerId="ADAL" clId="{DA794BBC-8FC8-44EA-A403-1B78FC10D97E}" dt="2026-01-15T07:04:47.794" v="1744" actId="20577"/>
          <ac:spMkLst>
            <pc:docMk/>
            <pc:sldMk cId="434366645" sldId="264"/>
            <ac:spMk id="2" creationId="{7B034A81-3577-CF73-40D8-62C6414998C7}"/>
          </ac:spMkLst>
        </pc:spChg>
        <pc:spChg chg="mod">
          <ac:chgData name="Inba Kehoe" userId="e1cf04ad-9703-4a55-84be-3176526f69eb" providerId="ADAL" clId="{DA794BBC-8FC8-44EA-A403-1B78FC10D97E}" dt="2026-01-15T07:07:47.862" v="1973" actId="20577"/>
          <ac:spMkLst>
            <pc:docMk/>
            <pc:sldMk cId="434366645" sldId="264"/>
            <ac:spMk id="3" creationId="{077F409A-257B-21A0-41C8-84975408361B}"/>
          </ac:spMkLst>
        </pc:spChg>
      </pc:sldChg>
      <pc:sldChg chg="del">
        <pc:chgData name="Inba Kehoe" userId="e1cf04ad-9703-4a55-84be-3176526f69eb" providerId="ADAL" clId="{DA794BBC-8FC8-44EA-A403-1B78FC10D97E}" dt="2026-01-15T06:43:07.516" v="281" actId="47"/>
        <pc:sldMkLst>
          <pc:docMk/>
          <pc:sldMk cId="1946060417" sldId="264"/>
        </pc:sldMkLst>
      </pc:sldChg>
      <pc:sldChg chg="del">
        <pc:chgData name="Inba Kehoe" userId="e1cf04ad-9703-4a55-84be-3176526f69eb" providerId="ADAL" clId="{DA794BBC-8FC8-44EA-A403-1B78FC10D97E}" dt="2026-01-15T06:42:52.879" v="280" actId="47"/>
        <pc:sldMkLst>
          <pc:docMk/>
          <pc:sldMk cId="92003440" sldId="265"/>
        </pc:sldMkLst>
      </pc:sldChg>
      <pc:sldChg chg="modSp add mod modNotesTx">
        <pc:chgData name="Inba Kehoe" userId="e1cf04ad-9703-4a55-84be-3176526f69eb" providerId="ADAL" clId="{DA794BBC-8FC8-44EA-A403-1B78FC10D97E}" dt="2026-01-15T07:03:53.706" v="1730" actId="20577"/>
        <pc:sldMkLst>
          <pc:docMk/>
          <pc:sldMk cId="3816729785" sldId="265"/>
        </pc:sldMkLst>
        <pc:spChg chg="mod">
          <ac:chgData name="Inba Kehoe" userId="e1cf04ad-9703-4a55-84be-3176526f69eb" providerId="ADAL" clId="{DA794BBC-8FC8-44EA-A403-1B78FC10D97E}" dt="2026-01-15T06:53:54.675" v="857" actId="20577"/>
          <ac:spMkLst>
            <pc:docMk/>
            <pc:sldMk cId="3816729785" sldId="265"/>
            <ac:spMk id="2" creationId="{D8C5944B-2C1B-4669-B296-9862EE0E9BBE}"/>
          </ac:spMkLst>
        </pc:spChg>
        <pc:spChg chg="mod">
          <ac:chgData name="Inba Kehoe" userId="e1cf04ad-9703-4a55-84be-3176526f69eb" providerId="ADAL" clId="{DA794BBC-8FC8-44EA-A403-1B78FC10D97E}" dt="2026-01-15T07:03:53.706" v="1730" actId="20577"/>
          <ac:spMkLst>
            <pc:docMk/>
            <pc:sldMk cId="3816729785" sldId="265"/>
            <ac:spMk id="3" creationId="{E80FCC8D-6DC9-CE45-548C-A9176ACEC2C9}"/>
          </ac:spMkLst>
        </pc:spChg>
      </pc:sldChg>
      <pc:sldChg chg="modSp add mod">
        <pc:chgData name="Inba Kehoe" userId="e1cf04ad-9703-4a55-84be-3176526f69eb" providerId="ADAL" clId="{DA794BBC-8FC8-44EA-A403-1B78FC10D97E}" dt="2026-01-15T07:02:27.066" v="1706" actId="20577"/>
        <pc:sldMkLst>
          <pc:docMk/>
          <pc:sldMk cId="3206686689" sldId="266"/>
        </pc:sldMkLst>
        <pc:spChg chg="mod">
          <ac:chgData name="Inba Kehoe" userId="e1cf04ad-9703-4a55-84be-3176526f69eb" providerId="ADAL" clId="{DA794BBC-8FC8-44EA-A403-1B78FC10D97E}" dt="2026-01-15T06:57:47.251" v="1255" actId="20577"/>
          <ac:spMkLst>
            <pc:docMk/>
            <pc:sldMk cId="3206686689" sldId="266"/>
            <ac:spMk id="2" creationId="{CF4A7360-C441-D3E8-47D6-F854D5AA9527}"/>
          </ac:spMkLst>
        </pc:spChg>
        <pc:spChg chg="mod">
          <ac:chgData name="Inba Kehoe" userId="e1cf04ad-9703-4a55-84be-3176526f69eb" providerId="ADAL" clId="{DA794BBC-8FC8-44EA-A403-1B78FC10D97E}" dt="2026-01-15T07:02:27.066" v="1706" actId="20577"/>
          <ac:spMkLst>
            <pc:docMk/>
            <pc:sldMk cId="3206686689" sldId="266"/>
            <ac:spMk id="3" creationId="{F4E1357D-A072-0C22-9841-EED73F9A3F01}"/>
          </ac:spMkLst>
        </pc:spChg>
      </pc:sldChg>
      <pc:sldChg chg="modSp add mod ord">
        <pc:chgData name="Inba Kehoe" userId="e1cf04ad-9703-4a55-84be-3176526f69eb" providerId="ADAL" clId="{DA794BBC-8FC8-44EA-A403-1B78FC10D97E}" dt="2026-01-15T13:48:04.328" v="3069" actId="27636"/>
        <pc:sldMkLst>
          <pc:docMk/>
          <pc:sldMk cId="1001639763" sldId="267"/>
        </pc:sldMkLst>
        <pc:spChg chg="mod">
          <ac:chgData name="Inba Kehoe" userId="e1cf04ad-9703-4a55-84be-3176526f69eb" providerId="ADAL" clId="{DA794BBC-8FC8-44EA-A403-1B78FC10D97E}" dt="2026-01-15T13:47:21.541" v="3063" actId="20577"/>
          <ac:spMkLst>
            <pc:docMk/>
            <pc:sldMk cId="1001639763" sldId="267"/>
            <ac:spMk id="2" creationId="{A2D7AB5F-DBDF-228B-5D4E-1F0E26666ED5}"/>
          </ac:spMkLst>
        </pc:spChg>
        <pc:spChg chg="mod">
          <ac:chgData name="Inba Kehoe" userId="e1cf04ad-9703-4a55-84be-3176526f69eb" providerId="ADAL" clId="{DA794BBC-8FC8-44EA-A403-1B78FC10D97E}" dt="2026-01-15T13:48:04.328" v="3069" actId="27636"/>
          <ac:spMkLst>
            <pc:docMk/>
            <pc:sldMk cId="1001639763" sldId="267"/>
            <ac:spMk id="3" creationId="{B49E4E0E-39EB-4D78-6171-DFD8427FB76C}"/>
          </ac:spMkLst>
        </pc:spChg>
      </pc:sldChg>
      <pc:sldChg chg="modSp add mod">
        <pc:chgData name="Inba Kehoe" userId="e1cf04ad-9703-4a55-84be-3176526f69eb" providerId="ADAL" clId="{DA794BBC-8FC8-44EA-A403-1B78FC10D97E}" dt="2026-01-15T21:48:08.407" v="3225" actId="20577"/>
        <pc:sldMkLst>
          <pc:docMk/>
          <pc:sldMk cId="3498962756" sldId="268"/>
        </pc:sldMkLst>
        <pc:spChg chg="mod">
          <ac:chgData name="Inba Kehoe" userId="e1cf04ad-9703-4a55-84be-3176526f69eb" providerId="ADAL" clId="{DA794BBC-8FC8-44EA-A403-1B78FC10D97E}" dt="2026-01-15T21:48:08.407" v="3225" actId="20577"/>
          <ac:spMkLst>
            <pc:docMk/>
            <pc:sldMk cId="3498962756" sldId="268"/>
            <ac:spMk id="2" creationId="{01EB5DD3-60C4-3CA1-D27D-73540FB54CEC}"/>
          </ac:spMkLst>
        </pc:spChg>
        <pc:spChg chg="mod">
          <ac:chgData name="Inba Kehoe" userId="e1cf04ad-9703-4a55-84be-3176526f69eb" providerId="ADAL" clId="{DA794BBC-8FC8-44EA-A403-1B78FC10D97E}" dt="2026-01-15T21:47:42.462" v="3205" actId="20577"/>
          <ac:spMkLst>
            <pc:docMk/>
            <pc:sldMk cId="3498962756" sldId="268"/>
            <ac:spMk id="3" creationId="{1C00EC57-D086-9E9D-1C61-3B4193EAAEA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A74CC1-50B6-A346-9F2F-A73D55FF36C0}" type="datetimeFigureOut">
              <a:rPr lang="en-US" smtClean="0"/>
              <a:t>1/16/2026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725CF2-3302-D948-BF01-550CF443BDA2}" type="slidenum">
              <a:rPr lang="en-US" smtClean="0"/>
              <a:t>‹#›</a:t>
            </a:fld>
            <a:endParaRPr lang="en-US"/>
          </a:p>
        </p:txBody>
      </p:sp>
    </p:spTree>
    <p:extLst>
      <p:ext uri="{BB962C8B-B14F-4D97-AF65-F5344CB8AC3E}">
        <p14:creationId xmlns:p14="http://schemas.microsoft.com/office/powerpoint/2010/main" val="17800071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7725CF2-3302-D948-BF01-550CF443BDA2}" type="slidenum">
              <a:rPr lang="en-US" smtClean="0"/>
              <a:t>1</a:t>
            </a:fld>
            <a:endParaRPr lang="en-US"/>
          </a:p>
        </p:txBody>
      </p:sp>
    </p:spTree>
    <p:extLst>
      <p:ext uri="{BB962C8B-B14F-4D97-AF65-F5344CB8AC3E}">
        <p14:creationId xmlns:p14="http://schemas.microsoft.com/office/powerpoint/2010/main" val="17888495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UVic DORA signatory in Feb 2024</a:t>
            </a:r>
            <a:endParaRPr lang="en-CA" dirty="0"/>
          </a:p>
        </p:txBody>
      </p:sp>
      <p:sp>
        <p:nvSpPr>
          <p:cNvPr id="4" name="Slide Number Placeholder 3"/>
          <p:cNvSpPr>
            <a:spLocks noGrp="1"/>
          </p:cNvSpPr>
          <p:nvPr>
            <p:ph type="sldNum" sz="quarter" idx="5"/>
          </p:nvPr>
        </p:nvSpPr>
        <p:spPr/>
        <p:txBody>
          <a:bodyPr/>
          <a:lstStyle/>
          <a:p>
            <a:fld id="{E7725CF2-3302-D948-BF01-550CF443BDA2}" type="slidenum">
              <a:rPr lang="en-US" smtClean="0"/>
              <a:t>2</a:t>
            </a:fld>
            <a:endParaRPr lang="en-US"/>
          </a:p>
        </p:txBody>
      </p:sp>
    </p:spTree>
    <p:extLst>
      <p:ext uri="{BB962C8B-B14F-4D97-AF65-F5344CB8AC3E}">
        <p14:creationId xmlns:p14="http://schemas.microsoft.com/office/powerpoint/2010/main" val="3539628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Recognizing the value of traditional scholarly work and other types of outputs – community-based research, works in fine arts, public history, oral history,</a:t>
            </a:r>
          </a:p>
          <a:p>
            <a:pPr marL="171450" indent="-171450">
              <a:buFontTx/>
              <a:buChar char="-"/>
            </a:pPr>
            <a:r>
              <a:rPr lang="en-US" dirty="0"/>
              <a:t>Different methodologies</a:t>
            </a:r>
          </a:p>
          <a:p>
            <a:pPr marL="171450" indent="-171450">
              <a:buFontTx/>
              <a:buChar char="-"/>
            </a:pPr>
            <a:r>
              <a:rPr lang="en-US" dirty="0"/>
              <a:t>Different outputs – software, data, interviews, podcasts, etc.</a:t>
            </a:r>
          </a:p>
          <a:p>
            <a:pPr marL="171450" indent="-171450">
              <a:buFontTx/>
              <a:buChar char="-"/>
            </a:pPr>
            <a:endParaRPr lang="en-CA" dirty="0"/>
          </a:p>
          <a:p>
            <a:pPr marL="171450" indent="-171450">
              <a:buFontTx/>
              <a:buChar char="-"/>
            </a:pPr>
            <a:endParaRPr lang="en-CA" dirty="0"/>
          </a:p>
          <a:p>
            <a:pPr marL="171450" indent="-171450">
              <a:buFontTx/>
              <a:buChar char="-"/>
            </a:pPr>
            <a:r>
              <a:rPr lang="en-CA" dirty="0"/>
              <a:t>Citation metrics – a few disciplines and not others</a:t>
            </a:r>
          </a:p>
        </p:txBody>
      </p:sp>
      <p:sp>
        <p:nvSpPr>
          <p:cNvPr id="4" name="Slide Number Placeholder 3"/>
          <p:cNvSpPr>
            <a:spLocks noGrp="1"/>
          </p:cNvSpPr>
          <p:nvPr>
            <p:ph type="sldNum" sz="quarter" idx="5"/>
          </p:nvPr>
        </p:nvSpPr>
        <p:spPr/>
        <p:txBody>
          <a:bodyPr/>
          <a:lstStyle/>
          <a:p>
            <a:fld id="{E7725CF2-3302-D948-BF01-550CF443BDA2}" type="slidenum">
              <a:rPr lang="en-US" smtClean="0"/>
              <a:t>3</a:t>
            </a:fld>
            <a:endParaRPr lang="en-US"/>
          </a:p>
        </p:txBody>
      </p:sp>
    </p:spTree>
    <p:extLst>
      <p:ext uri="{BB962C8B-B14F-4D97-AF65-F5344CB8AC3E}">
        <p14:creationId xmlns:p14="http://schemas.microsoft.com/office/powerpoint/2010/main" val="2510472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disadvantages</a:t>
            </a:r>
          </a:p>
          <a:p>
            <a:pPr marL="171450" indent="-171450">
              <a:buFontTx/>
              <a:buChar char="-"/>
            </a:pPr>
            <a:r>
              <a:rPr lang="en-US" dirty="0"/>
              <a:t>Longer articles/outputs – means longer time to review</a:t>
            </a:r>
          </a:p>
          <a:p>
            <a:pPr marL="171450" indent="-171450">
              <a:buFontTx/>
              <a:buChar char="-"/>
            </a:pPr>
            <a:r>
              <a:rPr lang="en-US" dirty="0"/>
              <a:t>New types of output – means new criteria for evaluation</a:t>
            </a:r>
            <a:endParaRPr lang="en-CA" dirty="0"/>
          </a:p>
        </p:txBody>
      </p:sp>
      <p:sp>
        <p:nvSpPr>
          <p:cNvPr id="4" name="Slide Number Placeholder 3"/>
          <p:cNvSpPr>
            <a:spLocks noGrp="1"/>
          </p:cNvSpPr>
          <p:nvPr>
            <p:ph type="sldNum" sz="quarter" idx="5"/>
          </p:nvPr>
        </p:nvSpPr>
        <p:spPr/>
        <p:txBody>
          <a:bodyPr/>
          <a:lstStyle/>
          <a:p>
            <a:fld id="{E7725CF2-3302-D948-BF01-550CF443BDA2}" type="slidenum">
              <a:rPr lang="en-US" smtClean="0"/>
              <a:t>4</a:t>
            </a:fld>
            <a:endParaRPr lang="en-US"/>
          </a:p>
        </p:txBody>
      </p:sp>
    </p:spTree>
    <p:extLst>
      <p:ext uri="{BB962C8B-B14F-4D97-AF65-F5344CB8AC3E}">
        <p14:creationId xmlns:p14="http://schemas.microsoft.com/office/powerpoint/2010/main" val="2608482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FEAE9-BF19-91EB-82B6-6480C0B688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8741E5-E9DB-FD4B-E8C9-778C7E1DB4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DD0E54-116A-E68E-1528-FC1EB32D5A5F}"/>
              </a:ext>
            </a:extLst>
          </p:cNvPr>
          <p:cNvSpPr>
            <a:spLocks noGrp="1"/>
          </p:cNvSpPr>
          <p:nvPr>
            <p:ph type="body" idx="1"/>
          </p:nvPr>
        </p:nvSpPr>
        <p:spPr/>
        <p:txBody>
          <a:bodyPr/>
          <a:lstStyle/>
          <a:p>
            <a:r>
              <a:rPr lang="en-US" dirty="0"/>
              <a:t>There are disadvantages</a:t>
            </a:r>
          </a:p>
          <a:p>
            <a:pPr marL="171450" indent="-171450">
              <a:buFontTx/>
              <a:buChar char="-"/>
            </a:pPr>
            <a:r>
              <a:rPr lang="en-US" dirty="0"/>
              <a:t>Longer articles/outputs – means longer time to review</a:t>
            </a:r>
          </a:p>
          <a:p>
            <a:pPr marL="171450" indent="-171450">
              <a:buFontTx/>
              <a:buChar char="-"/>
            </a:pPr>
            <a:r>
              <a:rPr lang="en-US" dirty="0"/>
              <a:t>New types of output – means new criteria for evaluation</a:t>
            </a:r>
            <a:endParaRPr lang="en-CA" dirty="0"/>
          </a:p>
        </p:txBody>
      </p:sp>
      <p:sp>
        <p:nvSpPr>
          <p:cNvPr id="4" name="Slide Number Placeholder 3">
            <a:extLst>
              <a:ext uri="{FF2B5EF4-FFF2-40B4-BE49-F238E27FC236}">
                <a16:creationId xmlns:a16="http://schemas.microsoft.com/office/drawing/2014/main" id="{104EDBD2-AD6A-ADA8-FB30-F8D0E5B99AD5}"/>
              </a:ext>
            </a:extLst>
          </p:cNvPr>
          <p:cNvSpPr>
            <a:spLocks noGrp="1"/>
          </p:cNvSpPr>
          <p:nvPr>
            <p:ph type="sldNum" sz="quarter" idx="5"/>
          </p:nvPr>
        </p:nvSpPr>
        <p:spPr/>
        <p:txBody>
          <a:bodyPr/>
          <a:lstStyle/>
          <a:p>
            <a:fld id="{E7725CF2-3302-D948-BF01-550CF443BDA2}" type="slidenum">
              <a:rPr lang="en-US" smtClean="0"/>
              <a:t>7</a:t>
            </a:fld>
            <a:endParaRPr lang="en-US"/>
          </a:p>
        </p:txBody>
      </p:sp>
    </p:spTree>
    <p:extLst>
      <p:ext uri="{BB962C8B-B14F-4D97-AF65-F5344CB8AC3E}">
        <p14:creationId xmlns:p14="http://schemas.microsoft.com/office/powerpoint/2010/main" val="16245877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D8869-9F93-9567-A359-514DDACFC3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D7AF27-4E2C-2683-D916-393D515AFA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DDA521-96E1-9F64-BB7C-A2C80FDE2CA7}"/>
              </a:ext>
            </a:extLst>
          </p:cNvPr>
          <p:cNvSpPr>
            <a:spLocks noGrp="1"/>
          </p:cNvSpPr>
          <p:nvPr>
            <p:ph type="body" idx="1"/>
          </p:nvPr>
        </p:nvSpPr>
        <p:spPr/>
        <p:txBody>
          <a:bodyPr/>
          <a:lstStyle/>
          <a:p>
            <a:r>
              <a:rPr lang="en-US" dirty="0"/>
              <a:t>There are disadvantages</a:t>
            </a:r>
          </a:p>
          <a:p>
            <a:pPr marL="171450" indent="-171450">
              <a:buFontTx/>
              <a:buChar char="-"/>
            </a:pPr>
            <a:r>
              <a:rPr lang="en-US" dirty="0"/>
              <a:t>Longer articles/outputs – means longer time to review</a:t>
            </a:r>
          </a:p>
          <a:p>
            <a:pPr marL="171450" indent="-171450">
              <a:buFontTx/>
              <a:buChar char="-"/>
            </a:pPr>
            <a:r>
              <a:rPr lang="en-US" dirty="0"/>
              <a:t>New types of output – means new criteria for evaluation</a:t>
            </a:r>
            <a:endParaRPr lang="en-CA" dirty="0"/>
          </a:p>
        </p:txBody>
      </p:sp>
      <p:sp>
        <p:nvSpPr>
          <p:cNvPr id="4" name="Slide Number Placeholder 3">
            <a:extLst>
              <a:ext uri="{FF2B5EF4-FFF2-40B4-BE49-F238E27FC236}">
                <a16:creationId xmlns:a16="http://schemas.microsoft.com/office/drawing/2014/main" id="{FA51E1BE-9B04-D459-3B7C-89722C8804F7}"/>
              </a:ext>
            </a:extLst>
          </p:cNvPr>
          <p:cNvSpPr>
            <a:spLocks noGrp="1"/>
          </p:cNvSpPr>
          <p:nvPr>
            <p:ph type="sldNum" sz="quarter" idx="5"/>
          </p:nvPr>
        </p:nvSpPr>
        <p:spPr/>
        <p:txBody>
          <a:bodyPr/>
          <a:lstStyle/>
          <a:p>
            <a:fld id="{E7725CF2-3302-D948-BF01-550CF443BDA2}" type="slidenum">
              <a:rPr lang="en-US" smtClean="0"/>
              <a:t>8</a:t>
            </a:fld>
            <a:endParaRPr lang="en-US"/>
          </a:p>
        </p:txBody>
      </p:sp>
    </p:spTree>
    <p:extLst>
      <p:ext uri="{BB962C8B-B14F-4D97-AF65-F5344CB8AC3E}">
        <p14:creationId xmlns:p14="http://schemas.microsoft.com/office/powerpoint/2010/main" val="1438762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the form at proposal stage</a:t>
            </a:r>
          </a:p>
          <a:p>
            <a:r>
              <a:rPr lang="en-US" dirty="0"/>
              <a:t>To ensure that you’ve considered implications for using different software.</a:t>
            </a:r>
          </a:p>
          <a:p>
            <a:pPr marL="171450" indent="-171450">
              <a:buFontTx/>
              <a:buChar char="-"/>
            </a:pPr>
            <a:r>
              <a:rPr lang="en-US" dirty="0"/>
              <a:t>Proprietary systems, implications</a:t>
            </a:r>
          </a:p>
          <a:p>
            <a:pPr marL="171450" indent="-171450">
              <a:buFontTx/>
              <a:buChar char="-"/>
            </a:pPr>
            <a:r>
              <a:rPr lang="en-US" dirty="0"/>
              <a:t>Copyright of content</a:t>
            </a:r>
          </a:p>
          <a:p>
            <a:pPr marL="171450" indent="-171450">
              <a:buFontTx/>
              <a:buChar char="-"/>
            </a:pPr>
            <a:r>
              <a:rPr lang="en-US" dirty="0"/>
              <a:t>Archiving mechanism for preservation in perpetuity</a:t>
            </a:r>
          </a:p>
          <a:p>
            <a:pPr marL="171450" indent="-171450">
              <a:buFontTx/>
              <a:buChar char="-"/>
            </a:pPr>
            <a:endParaRPr lang="en-US" dirty="0"/>
          </a:p>
          <a:p>
            <a:pPr marL="171450" indent="-171450">
              <a:buFontTx/>
              <a:buChar char="-"/>
            </a:pPr>
            <a:r>
              <a:rPr lang="en-US" dirty="0"/>
              <a:t>Still includes manuscript; Supplementary content, etc.</a:t>
            </a:r>
          </a:p>
          <a:p>
            <a:pPr marL="171450" indent="-171450">
              <a:buFontTx/>
              <a:buChar char="-"/>
            </a:pPr>
            <a:r>
              <a:rPr lang="en-US" dirty="0"/>
              <a:t>Culturally sensitive data – rights to publish, community ownership, etc.</a:t>
            </a:r>
          </a:p>
          <a:p>
            <a:pPr marL="0" indent="0">
              <a:buFontTx/>
              <a:buNone/>
            </a:pPr>
            <a:endParaRPr lang="en-CA" dirty="0"/>
          </a:p>
        </p:txBody>
      </p:sp>
      <p:sp>
        <p:nvSpPr>
          <p:cNvPr id="4" name="Slide Number Placeholder 3"/>
          <p:cNvSpPr>
            <a:spLocks noGrp="1"/>
          </p:cNvSpPr>
          <p:nvPr>
            <p:ph type="sldNum" sz="quarter" idx="5"/>
          </p:nvPr>
        </p:nvSpPr>
        <p:spPr/>
        <p:txBody>
          <a:bodyPr/>
          <a:lstStyle/>
          <a:p>
            <a:fld id="{E7725CF2-3302-D948-BF01-550CF443BDA2}" type="slidenum">
              <a:rPr lang="en-US" smtClean="0"/>
              <a:t>9</a:t>
            </a:fld>
            <a:endParaRPr lang="en-US"/>
          </a:p>
        </p:txBody>
      </p:sp>
    </p:spTree>
    <p:extLst>
      <p:ext uri="{BB962C8B-B14F-4D97-AF65-F5344CB8AC3E}">
        <p14:creationId xmlns:p14="http://schemas.microsoft.com/office/powerpoint/2010/main" val="13485489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Mixed methods research</a:t>
            </a:r>
          </a:p>
          <a:p>
            <a:endParaRPr lang="en-US" dirty="0"/>
          </a:p>
          <a:p>
            <a:r>
              <a:rPr lang="en-US" dirty="0"/>
              <a:t>Formats chosen – need to be able to archive from the platform</a:t>
            </a:r>
            <a:endParaRPr lang="en-CA" dirty="0"/>
          </a:p>
        </p:txBody>
      </p:sp>
      <p:sp>
        <p:nvSpPr>
          <p:cNvPr id="4" name="Slide Number Placeholder 3"/>
          <p:cNvSpPr>
            <a:spLocks noGrp="1"/>
          </p:cNvSpPr>
          <p:nvPr>
            <p:ph type="sldNum" sz="quarter" idx="5"/>
          </p:nvPr>
        </p:nvSpPr>
        <p:spPr/>
        <p:txBody>
          <a:bodyPr/>
          <a:lstStyle/>
          <a:p>
            <a:fld id="{E7725CF2-3302-D948-BF01-550CF443BDA2}" type="slidenum">
              <a:rPr lang="en-US" smtClean="0"/>
              <a:t>10</a:t>
            </a:fld>
            <a:endParaRPr lang="en-US"/>
          </a:p>
        </p:txBody>
      </p:sp>
    </p:spTree>
    <p:extLst>
      <p:ext uri="{BB962C8B-B14F-4D97-AF65-F5344CB8AC3E}">
        <p14:creationId xmlns:p14="http://schemas.microsoft.com/office/powerpoint/2010/main" val="1240522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97E1A-E7E1-2EE6-CC35-03F8B51CAACF}"/>
              </a:ext>
            </a:extLst>
          </p:cNvPr>
          <p:cNvSpPr>
            <a:spLocks noGrp="1"/>
          </p:cNvSpPr>
          <p:nvPr>
            <p:ph type="title"/>
          </p:nvPr>
        </p:nvSpPr>
        <p:spPr/>
        <p:txBody>
          <a:bodyPr/>
          <a:lstStyle/>
          <a:p>
            <a:r>
              <a:rPr lang="en-US" dirty="0"/>
              <a:t>Click to edit Master title</a:t>
            </a:r>
          </a:p>
        </p:txBody>
      </p:sp>
      <p:sp>
        <p:nvSpPr>
          <p:cNvPr id="3" name="Content Placeholder 2">
            <a:extLst>
              <a:ext uri="{FF2B5EF4-FFF2-40B4-BE49-F238E27FC236}">
                <a16:creationId xmlns:a16="http://schemas.microsoft.com/office/drawing/2014/main" id="{E3A64EAF-EFA5-42AE-B3E2-800F911DEC8A}"/>
              </a:ext>
            </a:extLst>
          </p:cNvPr>
          <p:cNvSpPr>
            <a:spLocks noGrp="1"/>
          </p:cNvSpPr>
          <p:nvPr>
            <p:ph idx="1"/>
          </p:nvPr>
        </p:nvSpPr>
        <p:spPr>
          <a:xfrm>
            <a:off x="2743200" y="2431623"/>
            <a:ext cx="5737014" cy="1049867"/>
          </a:xfrm>
        </p:spPr>
        <p:txBody>
          <a:bodyPr/>
          <a:lstStyle/>
          <a:p>
            <a:pPr lvl="0"/>
            <a:r>
              <a:rPr lang="en-US" dirty="0"/>
              <a:t>Click to edit Master text</a:t>
            </a:r>
          </a:p>
          <a:p>
            <a:pPr lvl="1"/>
            <a:r>
              <a:rPr lang="en-US" dirty="0"/>
              <a:t>Second level</a:t>
            </a:r>
          </a:p>
        </p:txBody>
      </p:sp>
    </p:spTree>
    <p:extLst>
      <p:ext uri="{BB962C8B-B14F-4D97-AF65-F5344CB8AC3E}">
        <p14:creationId xmlns:p14="http://schemas.microsoft.com/office/powerpoint/2010/main" val="1556978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2">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B5407534-7220-C9EE-B470-1582C22D62F5}"/>
              </a:ext>
            </a:extLst>
          </p:cNvPr>
          <p:cNvSpPr>
            <a:spLocks noGrp="1"/>
          </p:cNvSpPr>
          <p:nvPr>
            <p:ph type="pic" sz="quarter" idx="10"/>
          </p:nvPr>
        </p:nvSpPr>
        <p:spPr>
          <a:xfrm>
            <a:off x="2431627" y="0"/>
            <a:ext cx="6712373" cy="5143499"/>
          </a:xfrm>
        </p:spPr>
        <p:txBody>
          <a:bodyPr>
            <a:normAutofit/>
          </a:bodyPr>
          <a:lstStyle>
            <a:lvl1pPr marL="0" indent="0">
              <a:buFontTx/>
              <a:buNone/>
              <a:defRPr sz="1800"/>
            </a:lvl1pPr>
          </a:lstStyle>
          <a:p>
            <a:endParaRPr lang="en-US" dirty="0"/>
          </a:p>
        </p:txBody>
      </p:sp>
    </p:spTree>
    <p:extLst>
      <p:ext uri="{BB962C8B-B14F-4D97-AF65-F5344CB8AC3E}">
        <p14:creationId xmlns:p14="http://schemas.microsoft.com/office/powerpoint/2010/main" val="2253134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97E1A-E7E1-2EE6-CC35-03F8B51CAACF}"/>
              </a:ext>
            </a:extLst>
          </p:cNvPr>
          <p:cNvSpPr>
            <a:spLocks noGrp="1"/>
          </p:cNvSpPr>
          <p:nvPr>
            <p:ph type="title"/>
          </p:nvPr>
        </p:nvSpPr>
        <p:spPr>
          <a:xfrm>
            <a:off x="365760" y="0"/>
            <a:ext cx="6170507" cy="799253"/>
          </a:xfrm>
        </p:spPr>
        <p:txBody>
          <a:bodyPr/>
          <a:lstStyle/>
          <a:p>
            <a:r>
              <a:rPr lang="en-US" dirty="0"/>
              <a:t>Click to edit Master title</a:t>
            </a:r>
          </a:p>
        </p:txBody>
      </p:sp>
      <p:sp>
        <p:nvSpPr>
          <p:cNvPr id="3" name="Content Placeholder 2">
            <a:extLst>
              <a:ext uri="{FF2B5EF4-FFF2-40B4-BE49-F238E27FC236}">
                <a16:creationId xmlns:a16="http://schemas.microsoft.com/office/drawing/2014/main" id="{E3A64EAF-EFA5-42AE-B3E2-800F911DEC8A}"/>
              </a:ext>
            </a:extLst>
          </p:cNvPr>
          <p:cNvSpPr>
            <a:spLocks noGrp="1"/>
          </p:cNvSpPr>
          <p:nvPr>
            <p:ph idx="1"/>
          </p:nvPr>
        </p:nvSpPr>
        <p:spPr>
          <a:xfrm>
            <a:off x="365759" y="1049867"/>
            <a:ext cx="8317653" cy="3838775"/>
          </a:xfrm>
        </p:spPr>
        <p:txBody>
          <a:bodyPr/>
          <a:lstStyle/>
          <a:p>
            <a:pPr lvl="0"/>
            <a:r>
              <a:rPr lang="en-US" dirty="0"/>
              <a:t>Click to edit Master text</a:t>
            </a:r>
          </a:p>
          <a:p>
            <a:pPr lvl="1"/>
            <a:r>
              <a:rPr lang="en-US" dirty="0"/>
              <a:t>Second level</a:t>
            </a:r>
          </a:p>
        </p:txBody>
      </p:sp>
    </p:spTree>
    <p:extLst>
      <p:ext uri="{BB962C8B-B14F-4D97-AF65-F5344CB8AC3E}">
        <p14:creationId xmlns:p14="http://schemas.microsoft.com/office/powerpoint/2010/main" val="1848299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8CE29-7529-38B8-8F9E-CFFF80CFB45B}"/>
              </a:ext>
            </a:extLst>
          </p:cNvPr>
          <p:cNvSpPr>
            <a:spLocks noGrp="1"/>
          </p:cNvSpPr>
          <p:nvPr>
            <p:ph type="title"/>
          </p:nvPr>
        </p:nvSpPr>
        <p:spPr/>
        <p:txBody>
          <a:bodyPr/>
          <a:lstStyle/>
          <a:p>
            <a:r>
              <a:rPr lang="en-US" dirty="0"/>
              <a:t>Click to edit Master title</a:t>
            </a:r>
          </a:p>
        </p:txBody>
      </p:sp>
      <p:sp>
        <p:nvSpPr>
          <p:cNvPr id="3" name="Content Placeholder 2">
            <a:extLst>
              <a:ext uri="{FF2B5EF4-FFF2-40B4-BE49-F238E27FC236}">
                <a16:creationId xmlns:a16="http://schemas.microsoft.com/office/drawing/2014/main" id="{9DB05C58-2CD4-D126-B408-B16F4949D482}"/>
              </a:ext>
            </a:extLst>
          </p:cNvPr>
          <p:cNvSpPr>
            <a:spLocks noGrp="1"/>
          </p:cNvSpPr>
          <p:nvPr>
            <p:ph sz="half" idx="1"/>
          </p:nvPr>
        </p:nvSpPr>
        <p:spPr>
          <a:xfrm>
            <a:off x="365761" y="1077157"/>
            <a:ext cx="3728918" cy="3595017"/>
          </a:xfrm>
        </p:spPr>
        <p:txBody>
          <a:bodyPr/>
          <a:lstStyle/>
          <a:p>
            <a:pPr lvl="0"/>
            <a:r>
              <a:rPr lang="en-US" dirty="0"/>
              <a:t>Click to edit Master text</a:t>
            </a:r>
          </a:p>
          <a:p>
            <a:pPr lvl="1"/>
            <a:r>
              <a:rPr lang="en-US" dirty="0"/>
              <a:t>Second level</a:t>
            </a:r>
          </a:p>
        </p:txBody>
      </p:sp>
      <p:sp>
        <p:nvSpPr>
          <p:cNvPr id="4" name="Content Placeholder 3">
            <a:extLst>
              <a:ext uri="{FF2B5EF4-FFF2-40B4-BE49-F238E27FC236}">
                <a16:creationId xmlns:a16="http://schemas.microsoft.com/office/drawing/2014/main" id="{898C72F3-2C9E-B99D-C021-1797173065B5}"/>
              </a:ext>
            </a:extLst>
          </p:cNvPr>
          <p:cNvSpPr>
            <a:spLocks noGrp="1"/>
          </p:cNvSpPr>
          <p:nvPr>
            <p:ph sz="half" idx="2"/>
          </p:nvPr>
        </p:nvSpPr>
        <p:spPr>
          <a:xfrm>
            <a:off x="4381461" y="1077158"/>
            <a:ext cx="3728919" cy="3595016"/>
          </a:xfrm>
        </p:spPr>
        <p:txBody>
          <a:bodyPr/>
          <a:lstStyle/>
          <a:p>
            <a:pPr lvl="0"/>
            <a:r>
              <a:rPr lang="en-US" dirty="0"/>
              <a:t>Click to edit Master text</a:t>
            </a:r>
          </a:p>
          <a:p>
            <a:pPr lvl="1"/>
            <a:r>
              <a:rPr lang="en-US" dirty="0"/>
              <a:t>Second level</a:t>
            </a:r>
          </a:p>
        </p:txBody>
      </p:sp>
    </p:spTree>
    <p:extLst>
      <p:ext uri="{BB962C8B-B14F-4D97-AF65-F5344CB8AC3E}">
        <p14:creationId xmlns:p14="http://schemas.microsoft.com/office/powerpoint/2010/main" val="591556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8CE29-7529-38B8-8F9E-CFFF80CFB45B}"/>
              </a:ext>
            </a:extLst>
          </p:cNvPr>
          <p:cNvSpPr>
            <a:spLocks noGrp="1"/>
          </p:cNvSpPr>
          <p:nvPr>
            <p:ph type="title"/>
          </p:nvPr>
        </p:nvSpPr>
        <p:spPr/>
        <p:txBody>
          <a:bodyPr/>
          <a:lstStyle/>
          <a:p>
            <a:r>
              <a:rPr lang="en-US" dirty="0"/>
              <a:t>Click to edit Master title</a:t>
            </a:r>
          </a:p>
        </p:txBody>
      </p:sp>
      <p:sp>
        <p:nvSpPr>
          <p:cNvPr id="3" name="Content Placeholder 2">
            <a:extLst>
              <a:ext uri="{FF2B5EF4-FFF2-40B4-BE49-F238E27FC236}">
                <a16:creationId xmlns:a16="http://schemas.microsoft.com/office/drawing/2014/main" id="{9DB05C58-2CD4-D126-B408-B16F4949D482}"/>
              </a:ext>
            </a:extLst>
          </p:cNvPr>
          <p:cNvSpPr>
            <a:spLocks noGrp="1"/>
          </p:cNvSpPr>
          <p:nvPr>
            <p:ph sz="half" idx="1"/>
          </p:nvPr>
        </p:nvSpPr>
        <p:spPr>
          <a:xfrm>
            <a:off x="372536" y="1076960"/>
            <a:ext cx="3861367" cy="3644053"/>
          </a:xfrm>
        </p:spPr>
        <p:txBody>
          <a:bodyPr/>
          <a:lstStyle/>
          <a:p>
            <a:pPr lvl="0"/>
            <a:r>
              <a:rPr lang="en-US" dirty="0"/>
              <a:t>Click to edit Master text</a:t>
            </a:r>
          </a:p>
          <a:p>
            <a:pPr lvl="1"/>
            <a:r>
              <a:rPr lang="en-US" dirty="0"/>
              <a:t>Second level</a:t>
            </a:r>
          </a:p>
        </p:txBody>
      </p:sp>
      <p:sp>
        <p:nvSpPr>
          <p:cNvPr id="6" name="Picture Placeholder 5">
            <a:extLst>
              <a:ext uri="{FF2B5EF4-FFF2-40B4-BE49-F238E27FC236}">
                <a16:creationId xmlns:a16="http://schemas.microsoft.com/office/drawing/2014/main" id="{E1671540-3C4A-291D-9C85-3DACF9A2397E}"/>
              </a:ext>
            </a:extLst>
          </p:cNvPr>
          <p:cNvSpPr>
            <a:spLocks noGrp="1"/>
          </p:cNvSpPr>
          <p:nvPr>
            <p:ph type="pic" sz="quarter" idx="10"/>
          </p:nvPr>
        </p:nvSpPr>
        <p:spPr>
          <a:xfrm>
            <a:off x="4910097" y="1076961"/>
            <a:ext cx="4233903" cy="1950720"/>
          </a:xfrm>
        </p:spPr>
        <p:txBody>
          <a:bodyPr>
            <a:normAutofit/>
          </a:bodyPr>
          <a:lstStyle>
            <a:lvl1pPr marL="0" indent="0">
              <a:buFontTx/>
              <a:buNone/>
              <a:defRPr sz="1800"/>
            </a:lvl1pPr>
          </a:lstStyle>
          <a:p>
            <a:endParaRPr lang="en-US" dirty="0"/>
          </a:p>
        </p:txBody>
      </p:sp>
      <p:sp>
        <p:nvSpPr>
          <p:cNvPr id="7" name="Picture Placeholder 5">
            <a:extLst>
              <a:ext uri="{FF2B5EF4-FFF2-40B4-BE49-F238E27FC236}">
                <a16:creationId xmlns:a16="http://schemas.microsoft.com/office/drawing/2014/main" id="{50B5FECC-161D-7F47-18A7-E580E50D86C7}"/>
              </a:ext>
            </a:extLst>
          </p:cNvPr>
          <p:cNvSpPr>
            <a:spLocks noGrp="1"/>
          </p:cNvSpPr>
          <p:nvPr>
            <p:ph type="pic" sz="quarter" idx="11"/>
          </p:nvPr>
        </p:nvSpPr>
        <p:spPr>
          <a:xfrm>
            <a:off x="4903323" y="3115733"/>
            <a:ext cx="4233903" cy="2025231"/>
          </a:xfrm>
        </p:spPr>
        <p:txBody>
          <a:bodyPr>
            <a:normAutofit/>
          </a:bodyPr>
          <a:lstStyle>
            <a:lvl1pPr marL="0" indent="0">
              <a:buFontTx/>
              <a:buNone/>
              <a:defRPr sz="1800"/>
            </a:lvl1pPr>
          </a:lstStyle>
          <a:p>
            <a:endParaRPr lang="en-US" dirty="0"/>
          </a:p>
        </p:txBody>
      </p:sp>
    </p:spTree>
    <p:extLst>
      <p:ext uri="{BB962C8B-B14F-4D97-AF65-F5344CB8AC3E}">
        <p14:creationId xmlns:p14="http://schemas.microsoft.com/office/powerpoint/2010/main" val="3152323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97E1A-E7E1-2EE6-CC35-03F8B51CAACF}"/>
              </a:ext>
            </a:extLst>
          </p:cNvPr>
          <p:cNvSpPr>
            <a:spLocks noGrp="1"/>
          </p:cNvSpPr>
          <p:nvPr>
            <p:ph type="title"/>
          </p:nvPr>
        </p:nvSpPr>
        <p:spPr/>
        <p:txBody>
          <a:bodyPr/>
          <a:lstStyle/>
          <a:p>
            <a:r>
              <a:rPr lang="en-US" dirty="0"/>
              <a:t>Click to edit Master title</a:t>
            </a:r>
          </a:p>
        </p:txBody>
      </p:sp>
      <p:sp>
        <p:nvSpPr>
          <p:cNvPr id="3" name="Content Placeholder 2">
            <a:extLst>
              <a:ext uri="{FF2B5EF4-FFF2-40B4-BE49-F238E27FC236}">
                <a16:creationId xmlns:a16="http://schemas.microsoft.com/office/drawing/2014/main" id="{E3A64EAF-EFA5-42AE-B3E2-800F911DEC8A}"/>
              </a:ext>
            </a:extLst>
          </p:cNvPr>
          <p:cNvSpPr>
            <a:spLocks noGrp="1"/>
          </p:cNvSpPr>
          <p:nvPr>
            <p:ph idx="1"/>
          </p:nvPr>
        </p:nvSpPr>
        <p:spPr>
          <a:xfrm>
            <a:off x="1253067" y="1246293"/>
            <a:ext cx="7227147" cy="3642349"/>
          </a:xfrm>
        </p:spPr>
        <p:txBody>
          <a:bodyPr/>
          <a:lstStyle/>
          <a:p>
            <a:pPr lvl="0"/>
            <a:r>
              <a:rPr lang="en-US" dirty="0"/>
              <a:t>Click to edit Master text</a:t>
            </a:r>
          </a:p>
          <a:p>
            <a:pPr lvl="1"/>
            <a:r>
              <a:rPr lang="en-US" dirty="0"/>
              <a:t>Second level</a:t>
            </a:r>
          </a:p>
        </p:txBody>
      </p:sp>
    </p:spTree>
    <p:extLst>
      <p:ext uri="{BB962C8B-B14F-4D97-AF65-F5344CB8AC3E}">
        <p14:creationId xmlns:p14="http://schemas.microsoft.com/office/powerpoint/2010/main" val="959969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8CE29-7529-38B8-8F9E-CFFF80CFB45B}"/>
              </a:ext>
            </a:extLst>
          </p:cNvPr>
          <p:cNvSpPr>
            <a:spLocks noGrp="1"/>
          </p:cNvSpPr>
          <p:nvPr>
            <p:ph type="title"/>
          </p:nvPr>
        </p:nvSpPr>
        <p:spPr/>
        <p:txBody>
          <a:bodyPr/>
          <a:lstStyle>
            <a:lvl1pPr>
              <a:defRPr>
                <a:solidFill>
                  <a:srgbClr val="002858"/>
                </a:solidFill>
              </a:defRPr>
            </a:lvl1pPr>
          </a:lstStyle>
          <a:p>
            <a:r>
              <a:rPr lang="en-US" dirty="0"/>
              <a:t>Click to edit Master title</a:t>
            </a:r>
          </a:p>
        </p:txBody>
      </p:sp>
      <p:sp>
        <p:nvSpPr>
          <p:cNvPr id="3" name="Content Placeholder 2">
            <a:extLst>
              <a:ext uri="{FF2B5EF4-FFF2-40B4-BE49-F238E27FC236}">
                <a16:creationId xmlns:a16="http://schemas.microsoft.com/office/drawing/2014/main" id="{9DB05C58-2CD4-D126-B408-B16F4949D482}"/>
              </a:ext>
            </a:extLst>
          </p:cNvPr>
          <p:cNvSpPr>
            <a:spLocks noGrp="1"/>
          </p:cNvSpPr>
          <p:nvPr>
            <p:ph sz="half" idx="1"/>
          </p:nvPr>
        </p:nvSpPr>
        <p:spPr>
          <a:xfrm>
            <a:off x="1242710" y="1246491"/>
            <a:ext cx="3498623" cy="3467752"/>
          </a:xfrm>
        </p:spPr>
        <p:txBody>
          <a:bodyPr/>
          <a:lstStyle>
            <a:lvl1pPr>
              <a:defRPr sz="2000"/>
            </a:lvl1pPr>
            <a:lvl2pPr>
              <a:defRPr sz="1800"/>
            </a:lvl2pPr>
          </a:lstStyle>
          <a:p>
            <a:pPr lvl="0"/>
            <a:r>
              <a:rPr lang="en-US" dirty="0"/>
              <a:t>Click to edit Master text</a:t>
            </a:r>
          </a:p>
          <a:p>
            <a:pPr lvl="1"/>
            <a:r>
              <a:rPr lang="en-US" dirty="0"/>
              <a:t>Second level</a:t>
            </a:r>
          </a:p>
        </p:txBody>
      </p:sp>
      <p:sp>
        <p:nvSpPr>
          <p:cNvPr id="4" name="Content Placeholder 3">
            <a:extLst>
              <a:ext uri="{FF2B5EF4-FFF2-40B4-BE49-F238E27FC236}">
                <a16:creationId xmlns:a16="http://schemas.microsoft.com/office/drawing/2014/main" id="{898C72F3-2C9E-B99D-C021-1797173065B5}"/>
              </a:ext>
            </a:extLst>
          </p:cNvPr>
          <p:cNvSpPr>
            <a:spLocks noGrp="1"/>
          </p:cNvSpPr>
          <p:nvPr>
            <p:ph sz="half" idx="2"/>
          </p:nvPr>
        </p:nvSpPr>
        <p:spPr>
          <a:xfrm>
            <a:off x="4977515" y="1246491"/>
            <a:ext cx="3498623" cy="3467752"/>
          </a:xfrm>
        </p:spPr>
        <p:txBody>
          <a:bodyPr/>
          <a:lstStyle>
            <a:lvl1pPr>
              <a:defRPr sz="2000"/>
            </a:lvl1pPr>
            <a:lvl2pPr>
              <a:defRPr sz="1800"/>
            </a:lvl2pPr>
          </a:lstStyle>
          <a:p>
            <a:pPr lvl="0"/>
            <a:r>
              <a:rPr lang="en-US" dirty="0"/>
              <a:t>Click to edit Master text</a:t>
            </a:r>
          </a:p>
          <a:p>
            <a:pPr lvl="1"/>
            <a:r>
              <a:rPr lang="en-US" dirty="0"/>
              <a:t>Second level</a:t>
            </a:r>
          </a:p>
        </p:txBody>
      </p:sp>
    </p:spTree>
    <p:extLst>
      <p:ext uri="{BB962C8B-B14F-4D97-AF65-F5344CB8AC3E}">
        <p14:creationId xmlns:p14="http://schemas.microsoft.com/office/powerpoint/2010/main" val="3527032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8CE29-7529-38B8-8F9E-CFFF80CFB45B}"/>
              </a:ext>
            </a:extLst>
          </p:cNvPr>
          <p:cNvSpPr>
            <a:spLocks noGrp="1"/>
          </p:cNvSpPr>
          <p:nvPr>
            <p:ph type="title"/>
          </p:nvPr>
        </p:nvSpPr>
        <p:spPr>
          <a:xfrm>
            <a:off x="1165013" y="274638"/>
            <a:ext cx="2831254" cy="1217278"/>
          </a:xfrm>
        </p:spPr>
        <p:txBody>
          <a:bodyPr>
            <a:normAutofit/>
          </a:bodyPr>
          <a:lstStyle>
            <a:lvl1pPr>
              <a:defRPr sz="2400"/>
            </a:lvl1pPr>
          </a:lstStyle>
          <a:p>
            <a:r>
              <a:rPr lang="en-US" dirty="0"/>
              <a:t>Click to edit Master title</a:t>
            </a:r>
          </a:p>
        </p:txBody>
      </p:sp>
      <p:sp>
        <p:nvSpPr>
          <p:cNvPr id="3" name="Content Placeholder 2">
            <a:extLst>
              <a:ext uri="{FF2B5EF4-FFF2-40B4-BE49-F238E27FC236}">
                <a16:creationId xmlns:a16="http://schemas.microsoft.com/office/drawing/2014/main" id="{9DB05C58-2CD4-D126-B408-B16F4949D482}"/>
              </a:ext>
            </a:extLst>
          </p:cNvPr>
          <p:cNvSpPr>
            <a:spLocks noGrp="1"/>
          </p:cNvSpPr>
          <p:nvPr>
            <p:ph sz="half" idx="1"/>
          </p:nvPr>
        </p:nvSpPr>
        <p:spPr>
          <a:xfrm>
            <a:off x="1165012" y="1564640"/>
            <a:ext cx="2831255" cy="3304222"/>
          </a:xfrm>
        </p:spPr>
        <p:txBody>
          <a:bodyPr/>
          <a:lstStyle>
            <a:lvl1pPr>
              <a:lnSpc>
                <a:spcPct val="100000"/>
              </a:lnSpc>
              <a:defRPr sz="2000"/>
            </a:lvl1pPr>
            <a:lvl2pPr>
              <a:defRPr sz="1800"/>
            </a:lvl2pPr>
          </a:lstStyle>
          <a:p>
            <a:pPr lvl="0"/>
            <a:r>
              <a:rPr lang="en-US" dirty="0"/>
              <a:t>Click to edit Master text</a:t>
            </a:r>
          </a:p>
          <a:p>
            <a:pPr lvl="1"/>
            <a:r>
              <a:rPr lang="en-US" dirty="0"/>
              <a:t>Second level</a:t>
            </a:r>
          </a:p>
        </p:txBody>
      </p:sp>
      <p:sp>
        <p:nvSpPr>
          <p:cNvPr id="6" name="Picture Placeholder 5">
            <a:extLst>
              <a:ext uri="{FF2B5EF4-FFF2-40B4-BE49-F238E27FC236}">
                <a16:creationId xmlns:a16="http://schemas.microsoft.com/office/drawing/2014/main" id="{B5407534-7220-C9EE-B470-1582C22D62F5}"/>
              </a:ext>
            </a:extLst>
          </p:cNvPr>
          <p:cNvSpPr>
            <a:spLocks noGrp="1"/>
          </p:cNvSpPr>
          <p:nvPr>
            <p:ph type="pic" sz="quarter" idx="10"/>
          </p:nvPr>
        </p:nvSpPr>
        <p:spPr>
          <a:xfrm>
            <a:off x="4427621" y="0"/>
            <a:ext cx="4716379" cy="5143499"/>
          </a:xfrm>
        </p:spPr>
        <p:txBody>
          <a:bodyPr>
            <a:normAutofit/>
          </a:bodyPr>
          <a:lstStyle>
            <a:lvl1pPr marL="0" indent="0">
              <a:buFontTx/>
              <a:buNone/>
              <a:defRPr sz="1800"/>
            </a:lvl1pPr>
          </a:lstStyle>
          <a:p>
            <a:endParaRPr lang="en-US" dirty="0"/>
          </a:p>
        </p:txBody>
      </p:sp>
    </p:spTree>
    <p:extLst>
      <p:ext uri="{BB962C8B-B14F-4D97-AF65-F5344CB8AC3E}">
        <p14:creationId xmlns:p14="http://schemas.microsoft.com/office/powerpoint/2010/main" val="1437362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5CA1F4-A1E8-AB66-6187-7C9EAB63FB83}"/>
              </a:ext>
            </a:extLst>
          </p:cNvPr>
          <p:cNvSpPr>
            <a:spLocks noGrp="1"/>
          </p:cNvSpPr>
          <p:nvPr>
            <p:ph type="title"/>
          </p:nvPr>
        </p:nvSpPr>
        <p:spPr>
          <a:xfrm>
            <a:off x="2743200" y="1578186"/>
            <a:ext cx="5737014" cy="652200"/>
          </a:xfrm>
          <a:prstGeom prst="rect">
            <a:avLst/>
          </a:prstGeom>
        </p:spPr>
        <p:txBody>
          <a:bodyPr vert="horz" lIns="91440" tIns="45720" rIns="91440" bIns="45720" rtlCol="0" anchor="ctr">
            <a:normAutofit/>
          </a:bodyPr>
          <a:lstStyle/>
          <a:p>
            <a:r>
              <a:rPr lang="en-US" dirty="0"/>
              <a:t>Click to edit Master title</a:t>
            </a:r>
          </a:p>
        </p:txBody>
      </p:sp>
      <p:sp>
        <p:nvSpPr>
          <p:cNvPr id="3" name="Text Placeholder 2">
            <a:extLst>
              <a:ext uri="{FF2B5EF4-FFF2-40B4-BE49-F238E27FC236}">
                <a16:creationId xmlns:a16="http://schemas.microsoft.com/office/drawing/2014/main" id="{9E91A40C-A7D6-F091-3A92-CB442D8560E8}"/>
              </a:ext>
            </a:extLst>
          </p:cNvPr>
          <p:cNvSpPr>
            <a:spLocks noGrp="1"/>
          </p:cNvSpPr>
          <p:nvPr>
            <p:ph type="body" idx="1"/>
          </p:nvPr>
        </p:nvSpPr>
        <p:spPr>
          <a:xfrm>
            <a:off x="2743200" y="2438401"/>
            <a:ext cx="5737014" cy="1429754"/>
          </a:xfrm>
          <a:prstGeom prst="rect">
            <a:avLst/>
          </a:prstGeom>
        </p:spPr>
        <p:txBody>
          <a:bodyPr vert="horz" lIns="91440" tIns="45720" rIns="91440" bIns="45720" rtlCol="0">
            <a:normAutofit/>
          </a:bodyPr>
          <a:lstStyle/>
          <a:p>
            <a:pPr lvl="0"/>
            <a:r>
              <a:rPr lang="en-US" dirty="0"/>
              <a:t>Click to edit Master text</a:t>
            </a:r>
          </a:p>
          <a:p>
            <a:pPr lvl="1"/>
            <a:r>
              <a:rPr lang="en-US" dirty="0"/>
              <a:t>Second level</a:t>
            </a:r>
          </a:p>
          <a:p>
            <a:pPr lvl="2"/>
            <a:endParaRPr lang="en-US" dirty="0"/>
          </a:p>
        </p:txBody>
      </p:sp>
    </p:spTree>
    <p:extLst>
      <p:ext uri="{BB962C8B-B14F-4D97-AF65-F5344CB8AC3E}">
        <p14:creationId xmlns:p14="http://schemas.microsoft.com/office/powerpoint/2010/main" val="1737483974"/>
      </p:ext>
    </p:extLst>
  </p:cSld>
  <p:clrMap bg1="lt1" tx1="dk1" bg2="lt2" tx2="dk2" accent1="accent1" accent2="accent2" accent3="accent3" accent4="accent4" accent5="accent5" accent6="accent6" hlink="hlink" folHlink="folHlink"/>
  <p:sldLayoutIdLst>
    <p:sldLayoutId id="2147484037" r:id="rId1"/>
    <p:sldLayoutId id="2147484039" r:id="rId2"/>
  </p:sldLayoutIdLst>
  <p:txStyles>
    <p:titleStyle>
      <a:lvl1pPr algn="l" defTabSz="914400" rtl="0" eaLnBrk="1" latinLnBrk="0" hangingPunct="1">
        <a:lnSpc>
          <a:spcPct val="100000"/>
        </a:lnSpc>
        <a:spcBef>
          <a:spcPct val="0"/>
        </a:spcBef>
        <a:buNone/>
        <a:defRPr sz="3000" b="0" i="0" kern="1200" baseline="0">
          <a:solidFill>
            <a:srgbClr val="002858"/>
          </a:solidFill>
          <a:latin typeface="Noto Sans" panose="020B0502040504020204" pitchFamily="34" charset="0"/>
          <a:ea typeface="Noto Sans" panose="020B0502040504020204" pitchFamily="34" charset="0"/>
          <a:cs typeface="Noto Sans" panose="020B0502040504020204" pitchFamily="34" charset="0"/>
        </a:defRPr>
      </a:lvl1pPr>
    </p:titleStyle>
    <p:bodyStyle>
      <a:lvl1pPr marL="228600" indent="-228600" algn="l" defTabSz="914400" rtl="0" eaLnBrk="1" latinLnBrk="0" hangingPunct="1">
        <a:lnSpc>
          <a:spcPct val="90000"/>
        </a:lnSpc>
        <a:spcBef>
          <a:spcPts val="1000"/>
        </a:spcBef>
        <a:buClr>
          <a:srgbClr val="036EB3"/>
        </a:buClr>
        <a:buFont typeface="Arial" panose="020B0604020202020204" pitchFamily="34" charset="0"/>
        <a:buChar char="•"/>
        <a:defRPr sz="2400" b="0" i="0" kern="1200">
          <a:solidFill>
            <a:srgbClr val="002858"/>
          </a:solidFill>
          <a:latin typeface="Noto Sans Light" panose="020B0402040504020204" pitchFamily="34" charset="0"/>
          <a:ea typeface="Noto Sans Light" panose="020B0402040504020204" pitchFamily="34" charset="0"/>
          <a:cs typeface="Noto Sans Light" panose="020B0402040504020204" pitchFamily="34" charset="0"/>
        </a:defRPr>
      </a:lvl1pPr>
      <a:lvl2pPr marL="685800" indent="-228600" algn="l" defTabSz="914400" rtl="0" eaLnBrk="1" latinLnBrk="0" hangingPunct="1">
        <a:lnSpc>
          <a:spcPct val="90000"/>
        </a:lnSpc>
        <a:spcBef>
          <a:spcPts val="500"/>
        </a:spcBef>
        <a:buClr>
          <a:srgbClr val="036EB3"/>
        </a:buClr>
        <a:buFont typeface="Arial" panose="020B0604020202020204" pitchFamily="34" charset="0"/>
        <a:buChar char="•"/>
        <a:defRPr sz="2000" b="0" i="0" kern="1200">
          <a:solidFill>
            <a:srgbClr val="002858"/>
          </a:solidFill>
          <a:latin typeface="Noto Sans Light" panose="020B0402040504020204" pitchFamily="34" charset="0"/>
          <a:ea typeface="Noto Sans Light" panose="020B0402040504020204" pitchFamily="34" charset="0"/>
          <a:cs typeface="Noto Sans Light" panose="020B0402040504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b="0" i="0" kern="1200">
          <a:solidFill>
            <a:srgbClr val="002858"/>
          </a:solidFill>
          <a:latin typeface="Noto Sans Light" panose="020B0402040504020204" pitchFamily="34" charset="0"/>
          <a:ea typeface="Noto Sans Light" panose="020B0402040504020204" pitchFamily="34" charset="0"/>
          <a:cs typeface="Noto Sans Light" panose="020B040204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b="0" i="0" kern="1200">
          <a:solidFill>
            <a:srgbClr val="002858"/>
          </a:solidFill>
          <a:latin typeface="Noto Sans Light" panose="020B0402040504020204" pitchFamily="34" charset="0"/>
          <a:ea typeface="Noto Sans Light" panose="020B0402040504020204" pitchFamily="34" charset="0"/>
          <a:cs typeface="Noto Sans Light" panose="020B040204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b="0" i="0" kern="1200">
          <a:solidFill>
            <a:srgbClr val="002858"/>
          </a:solidFill>
          <a:latin typeface="Noto Sans Light" panose="020B0402040504020204" pitchFamily="34" charset="0"/>
          <a:ea typeface="Noto Sans Light" panose="020B0402040504020204" pitchFamily="34" charset="0"/>
          <a:cs typeface="Noto Sans Light" panose="020B040204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5CA1F4-A1E8-AB66-6187-7C9EAB63FB83}"/>
              </a:ext>
            </a:extLst>
          </p:cNvPr>
          <p:cNvSpPr>
            <a:spLocks noGrp="1"/>
          </p:cNvSpPr>
          <p:nvPr>
            <p:ph type="title"/>
          </p:nvPr>
        </p:nvSpPr>
        <p:spPr>
          <a:xfrm>
            <a:off x="358988" y="0"/>
            <a:ext cx="5906345" cy="799253"/>
          </a:xfrm>
          <a:prstGeom prst="rect">
            <a:avLst/>
          </a:prstGeom>
        </p:spPr>
        <p:txBody>
          <a:bodyPr vert="horz" lIns="91440" tIns="45720" rIns="91440" bIns="45720" rtlCol="0" anchor="ctr">
            <a:normAutofit/>
          </a:bodyPr>
          <a:lstStyle/>
          <a:p>
            <a:r>
              <a:rPr lang="en-US" dirty="0"/>
              <a:t>Click to edit Master title</a:t>
            </a:r>
          </a:p>
        </p:txBody>
      </p:sp>
      <p:sp>
        <p:nvSpPr>
          <p:cNvPr id="3" name="Text Placeholder 2">
            <a:extLst>
              <a:ext uri="{FF2B5EF4-FFF2-40B4-BE49-F238E27FC236}">
                <a16:creationId xmlns:a16="http://schemas.microsoft.com/office/drawing/2014/main" id="{9E91A40C-A7D6-F091-3A92-CB442D8560E8}"/>
              </a:ext>
            </a:extLst>
          </p:cNvPr>
          <p:cNvSpPr>
            <a:spLocks noGrp="1"/>
          </p:cNvSpPr>
          <p:nvPr>
            <p:ph type="body" idx="1"/>
          </p:nvPr>
        </p:nvSpPr>
        <p:spPr>
          <a:xfrm>
            <a:off x="358987" y="1076961"/>
            <a:ext cx="8331199" cy="3792431"/>
          </a:xfrm>
          <a:prstGeom prst="rect">
            <a:avLst/>
          </a:prstGeom>
        </p:spPr>
        <p:txBody>
          <a:bodyPr vert="horz" lIns="91440" tIns="45720" rIns="91440" bIns="45720" rtlCol="0">
            <a:normAutofit/>
          </a:bodyPr>
          <a:lstStyle/>
          <a:p>
            <a:pPr lvl="0"/>
            <a:r>
              <a:rPr lang="en-US" dirty="0"/>
              <a:t>Click to edit Master text</a:t>
            </a:r>
          </a:p>
          <a:p>
            <a:pPr lvl="1"/>
            <a:r>
              <a:rPr lang="en-US" dirty="0"/>
              <a:t>Second level</a:t>
            </a:r>
          </a:p>
          <a:p>
            <a:pPr lvl="2"/>
            <a:endParaRPr lang="en-US" dirty="0"/>
          </a:p>
        </p:txBody>
      </p:sp>
    </p:spTree>
    <p:extLst>
      <p:ext uri="{BB962C8B-B14F-4D97-AF65-F5344CB8AC3E}">
        <p14:creationId xmlns:p14="http://schemas.microsoft.com/office/powerpoint/2010/main" val="3761216226"/>
      </p:ext>
    </p:extLst>
  </p:cSld>
  <p:clrMap bg1="lt1" tx1="dk1" bg2="lt2" tx2="dk2" accent1="accent1" accent2="accent2" accent3="accent3" accent4="accent4" accent5="accent5" accent6="accent6" hlink="hlink" folHlink="folHlink"/>
  <p:sldLayoutIdLst>
    <p:sldLayoutId id="2147484029" r:id="rId1"/>
    <p:sldLayoutId id="2147484030" r:id="rId2"/>
    <p:sldLayoutId id="2147484035" r:id="rId3"/>
  </p:sldLayoutIdLst>
  <p:txStyles>
    <p:titleStyle>
      <a:lvl1pPr algn="l" defTabSz="914400" rtl="0" eaLnBrk="1" latinLnBrk="0" hangingPunct="1">
        <a:lnSpc>
          <a:spcPct val="100000"/>
        </a:lnSpc>
        <a:spcBef>
          <a:spcPct val="0"/>
        </a:spcBef>
        <a:buNone/>
        <a:defRPr sz="3000" b="0" i="0" kern="1200" baseline="0">
          <a:solidFill>
            <a:schemeClr val="bg1"/>
          </a:solidFill>
          <a:latin typeface="Noto Sans" panose="020B0502040504020204" pitchFamily="34" charset="0"/>
          <a:ea typeface="Noto Sans" panose="020B0502040504020204" pitchFamily="34" charset="0"/>
          <a:cs typeface="Noto Sans" panose="020B0502040504020204" pitchFamily="34" charset="0"/>
        </a:defRPr>
      </a:lvl1pPr>
    </p:titleStyle>
    <p:bodyStyle>
      <a:lvl1pPr marL="228600" indent="-228600" algn="l" defTabSz="914400" rtl="0" eaLnBrk="1" latinLnBrk="0" hangingPunct="1">
        <a:lnSpc>
          <a:spcPct val="90000"/>
        </a:lnSpc>
        <a:spcBef>
          <a:spcPts val="1000"/>
        </a:spcBef>
        <a:buClr>
          <a:srgbClr val="036EB3"/>
        </a:buClr>
        <a:buFont typeface="Arial" panose="020B0604020202020204" pitchFamily="34" charset="0"/>
        <a:buChar char="•"/>
        <a:defRPr sz="2400" b="0" i="0" kern="1200">
          <a:solidFill>
            <a:srgbClr val="002858"/>
          </a:solidFill>
          <a:latin typeface="Noto Sans Light" panose="020B0402040504020204" pitchFamily="34" charset="0"/>
          <a:ea typeface="Noto Sans Light" panose="020B0402040504020204" pitchFamily="34" charset="0"/>
          <a:cs typeface="Noto Sans Light" panose="020B0402040504020204" pitchFamily="34" charset="0"/>
        </a:defRPr>
      </a:lvl1pPr>
      <a:lvl2pPr marL="685800" indent="-228600" algn="l" defTabSz="914400" rtl="0" eaLnBrk="1" latinLnBrk="0" hangingPunct="1">
        <a:lnSpc>
          <a:spcPct val="90000"/>
        </a:lnSpc>
        <a:spcBef>
          <a:spcPts val="500"/>
        </a:spcBef>
        <a:buClr>
          <a:srgbClr val="036EB3"/>
        </a:buClr>
        <a:buFont typeface="Arial" panose="020B0604020202020204" pitchFamily="34" charset="0"/>
        <a:buChar char="•"/>
        <a:defRPr sz="2000" b="0" i="0" kern="1200">
          <a:solidFill>
            <a:srgbClr val="002858"/>
          </a:solidFill>
          <a:latin typeface="Noto Sans Light" panose="020B0402040504020204" pitchFamily="34" charset="0"/>
          <a:ea typeface="Noto Sans Light" panose="020B0402040504020204" pitchFamily="34" charset="0"/>
          <a:cs typeface="Noto Sans Light" panose="020B0402040504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b="0" i="0" kern="1200">
          <a:solidFill>
            <a:srgbClr val="002858"/>
          </a:solidFill>
          <a:latin typeface="Noto Sans Light" panose="020B0402040504020204" pitchFamily="34" charset="0"/>
          <a:ea typeface="Noto Sans Light" panose="020B0402040504020204" pitchFamily="34" charset="0"/>
          <a:cs typeface="Noto Sans Light" panose="020B040204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b="0" i="0" kern="1200">
          <a:solidFill>
            <a:srgbClr val="002858"/>
          </a:solidFill>
          <a:latin typeface="Noto Sans Light" panose="020B0402040504020204" pitchFamily="34" charset="0"/>
          <a:ea typeface="Noto Sans Light" panose="020B0402040504020204" pitchFamily="34" charset="0"/>
          <a:cs typeface="Noto Sans Light" panose="020B040204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b="0" i="0" kern="1200">
          <a:solidFill>
            <a:srgbClr val="002858"/>
          </a:solidFill>
          <a:latin typeface="Noto Sans Light" panose="020B0402040504020204" pitchFamily="34" charset="0"/>
          <a:ea typeface="Noto Sans Light" panose="020B0402040504020204" pitchFamily="34" charset="0"/>
          <a:cs typeface="Noto Sans Light" panose="020B040204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5CA1F4-A1E8-AB66-6187-7C9EAB63FB83}"/>
              </a:ext>
            </a:extLst>
          </p:cNvPr>
          <p:cNvSpPr>
            <a:spLocks noGrp="1"/>
          </p:cNvSpPr>
          <p:nvPr>
            <p:ph type="title"/>
          </p:nvPr>
        </p:nvSpPr>
        <p:spPr>
          <a:xfrm>
            <a:off x="1253067" y="419947"/>
            <a:ext cx="7227147" cy="652200"/>
          </a:xfrm>
          <a:prstGeom prst="rect">
            <a:avLst/>
          </a:prstGeom>
        </p:spPr>
        <p:txBody>
          <a:bodyPr vert="horz" lIns="91440" tIns="45720" rIns="91440" bIns="45720" rtlCol="0" anchor="ctr">
            <a:normAutofit/>
          </a:bodyPr>
          <a:lstStyle/>
          <a:p>
            <a:r>
              <a:rPr lang="en-US" dirty="0"/>
              <a:t>Click to edit Master title</a:t>
            </a:r>
          </a:p>
        </p:txBody>
      </p:sp>
      <p:sp>
        <p:nvSpPr>
          <p:cNvPr id="3" name="Text Placeholder 2">
            <a:extLst>
              <a:ext uri="{FF2B5EF4-FFF2-40B4-BE49-F238E27FC236}">
                <a16:creationId xmlns:a16="http://schemas.microsoft.com/office/drawing/2014/main" id="{9E91A40C-A7D6-F091-3A92-CB442D8560E8}"/>
              </a:ext>
            </a:extLst>
          </p:cNvPr>
          <p:cNvSpPr>
            <a:spLocks noGrp="1"/>
          </p:cNvSpPr>
          <p:nvPr>
            <p:ph type="body" idx="1"/>
          </p:nvPr>
        </p:nvSpPr>
        <p:spPr>
          <a:xfrm>
            <a:off x="1253067" y="1232746"/>
            <a:ext cx="7227147" cy="3575685"/>
          </a:xfrm>
          <a:prstGeom prst="rect">
            <a:avLst/>
          </a:prstGeom>
        </p:spPr>
        <p:txBody>
          <a:bodyPr vert="horz" lIns="91440" tIns="45720" rIns="91440" bIns="45720" rtlCol="0">
            <a:normAutofit/>
          </a:bodyPr>
          <a:lstStyle/>
          <a:p>
            <a:pPr lvl="0"/>
            <a:r>
              <a:rPr lang="en-US" dirty="0"/>
              <a:t>Click to edit Master text</a:t>
            </a:r>
          </a:p>
          <a:p>
            <a:pPr lvl="1"/>
            <a:r>
              <a:rPr lang="en-US" dirty="0"/>
              <a:t>Second level</a:t>
            </a:r>
          </a:p>
          <a:p>
            <a:pPr lvl="2"/>
            <a:endParaRPr lang="en-US" dirty="0"/>
          </a:p>
        </p:txBody>
      </p:sp>
    </p:spTree>
    <p:extLst>
      <p:ext uri="{BB962C8B-B14F-4D97-AF65-F5344CB8AC3E}">
        <p14:creationId xmlns:p14="http://schemas.microsoft.com/office/powerpoint/2010/main" val="3139375959"/>
      </p:ext>
    </p:extLst>
  </p:cSld>
  <p:clrMap bg1="lt1" tx1="dk1" bg2="lt2" tx2="dk2" accent1="accent1" accent2="accent2" accent3="accent3" accent4="accent4" accent5="accent5" accent6="accent6" hlink="hlink" folHlink="folHlink"/>
  <p:sldLayoutIdLst>
    <p:sldLayoutId id="2147484014" r:id="rId1"/>
    <p:sldLayoutId id="2147484015" r:id="rId2"/>
    <p:sldLayoutId id="2147484016" r:id="rId3"/>
  </p:sldLayoutIdLst>
  <p:txStyles>
    <p:titleStyle>
      <a:lvl1pPr algn="l" defTabSz="914400" rtl="0" eaLnBrk="1" latinLnBrk="0" hangingPunct="1">
        <a:lnSpc>
          <a:spcPct val="100000"/>
        </a:lnSpc>
        <a:spcBef>
          <a:spcPct val="0"/>
        </a:spcBef>
        <a:buNone/>
        <a:defRPr sz="3000" b="0" i="0" kern="1200" baseline="0">
          <a:solidFill>
            <a:srgbClr val="002858"/>
          </a:solidFill>
          <a:latin typeface="Noto Sans" panose="020B0502040504020204" pitchFamily="34" charset="0"/>
          <a:ea typeface="Noto Sans" panose="020B0502040504020204" pitchFamily="34" charset="0"/>
          <a:cs typeface="Noto Sans" panose="020B0502040504020204" pitchFamily="34" charset="0"/>
        </a:defRPr>
      </a:lvl1pPr>
    </p:titleStyle>
    <p:bodyStyle>
      <a:lvl1pPr marL="228600" indent="-228600" algn="l" defTabSz="914400" rtl="0" eaLnBrk="1" latinLnBrk="0" hangingPunct="1">
        <a:lnSpc>
          <a:spcPct val="90000"/>
        </a:lnSpc>
        <a:spcBef>
          <a:spcPts val="1000"/>
        </a:spcBef>
        <a:buClr>
          <a:srgbClr val="036EB3"/>
        </a:buClr>
        <a:buFont typeface="Arial" panose="020B0604020202020204" pitchFamily="34" charset="0"/>
        <a:buChar char="•"/>
        <a:defRPr sz="2400" b="0" i="0" kern="1200">
          <a:solidFill>
            <a:srgbClr val="002858"/>
          </a:solidFill>
          <a:latin typeface="Noto Sans Light" panose="020B0402040504020204" pitchFamily="34" charset="0"/>
          <a:ea typeface="Noto Sans Light" panose="020B0402040504020204" pitchFamily="34" charset="0"/>
          <a:cs typeface="Noto Sans Light" panose="020B0402040504020204" pitchFamily="34" charset="0"/>
        </a:defRPr>
      </a:lvl1pPr>
      <a:lvl2pPr marL="685800" indent="-228600" algn="l" defTabSz="914400" rtl="0" eaLnBrk="1" latinLnBrk="0" hangingPunct="1">
        <a:lnSpc>
          <a:spcPct val="90000"/>
        </a:lnSpc>
        <a:spcBef>
          <a:spcPts val="500"/>
        </a:spcBef>
        <a:buClr>
          <a:srgbClr val="036EB3"/>
        </a:buClr>
        <a:buFont typeface="Arial" panose="020B0604020202020204" pitchFamily="34" charset="0"/>
        <a:buChar char="•"/>
        <a:defRPr sz="2000" b="0" i="0" kern="1200">
          <a:solidFill>
            <a:srgbClr val="002858"/>
          </a:solidFill>
          <a:latin typeface="Noto Sans Light" panose="020B0402040504020204" pitchFamily="34" charset="0"/>
          <a:ea typeface="Noto Sans Light" panose="020B0402040504020204" pitchFamily="34" charset="0"/>
          <a:cs typeface="Noto Sans Light" panose="020B0402040504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b="0" i="0" kern="1200">
          <a:solidFill>
            <a:srgbClr val="002858"/>
          </a:solidFill>
          <a:latin typeface="Noto Sans Light" panose="020B0402040504020204" pitchFamily="34" charset="0"/>
          <a:ea typeface="Noto Sans Light" panose="020B0402040504020204" pitchFamily="34" charset="0"/>
          <a:cs typeface="Noto Sans Light" panose="020B040204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b="0" i="0" kern="1200">
          <a:solidFill>
            <a:srgbClr val="002858"/>
          </a:solidFill>
          <a:latin typeface="Noto Sans Light" panose="020B0402040504020204" pitchFamily="34" charset="0"/>
          <a:ea typeface="Noto Sans Light" panose="020B0402040504020204" pitchFamily="34" charset="0"/>
          <a:cs typeface="Noto Sans Light" panose="020B040204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b="0" i="0" kern="1200">
          <a:solidFill>
            <a:srgbClr val="002858"/>
          </a:solidFill>
          <a:latin typeface="Noto Sans Light" panose="020B0402040504020204" pitchFamily="34" charset="0"/>
          <a:ea typeface="Noto Sans Light" panose="020B0402040504020204" pitchFamily="34" charset="0"/>
          <a:cs typeface="Noto Sans Light" panose="020B040204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space.library.uvic.ca/items/8d962bc2-e675-4d77-8927-424eadee699f" TargetMode="External"/><Relationship Id="rId7" Type="http://schemas.openxmlformats.org/officeDocument/2006/relationships/hyperlink" Target="https://hdl.handle.net/1828/23031"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hyperlink" Target="https://hdl.handle.net/1828/22966" TargetMode="External"/><Relationship Id="rId5" Type="http://schemas.openxmlformats.org/officeDocument/2006/relationships/hyperlink" Target="https://wayback.archive-it.org/17458/*/https:/onlineacademiccommunity.uvic.ca/outcaltl/" TargetMode="External"/><Relationship Id="rId4" Type="http://schemas.openxmlformats.org/officeDocument/2006/relationships/hyperlink" Target="http://hdl.handle.net/1828/13386"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sfdora.org/read/"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libguides.uvic.ca/research-impact/"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sshrc-crsh.canada.ca/en/funding/how-applications-are-reviewed/dora.aspx"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hyperlink" Target="https://cihr-irsc.gc.ca/e/53833.html" TargetMode="External"/><Relationship Id="rId4" Type="http://schemas.openxmlformats.org/officeDocument/2006/relationships/hyperlink" Target="https://cihr-irsc.gc.ca/e/53608.html"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uvic.ca/graduatestudies/forms-policies/data/alternative-media-consultation-form.pdf" TargetMode="External"/><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hyperlink" Target="https://www.uvic.ca/library/copyright/protecting-your-copyright/theses-dissertations/index.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BB519-AD65-5B8C-DBD6-9E712670C04F}"/>
              </a:ext>
            </a:extLst>
          </p:cNvPr>
          <p:cNvSpPr>
            <a:spLocks noGrp="1"/>
          </p:cNvSpPr>
          <p:nvPr>
            <p:ph type="title"/>
          </p:nvPr>
        </p:nvSpPr>
        <p:spPr/>
        <p:txBody>
          <a:bodyPr>
            <a:normAutofit fontScale="90000"/>
          </a:bodyPr>
          <a:lstStyle/>
          <a:p>
            <a:r>
              <a:rPr lang="en-US" dirty="0"/>
              <a:t>Scholarly Work and Assessment </a:t>
            </a:r>
            <a:r>
              <a:rPr lang="en-US"/>
              <a:t>of Scholarship</a:t>
            </a:r>
            <a:endParaRPr lang="en-US" dirty="0"/>
          </a:p>
        </p:txBody>
      </p:sp>
      <p:sp>
        <p:nvSpPr>
          <p:cNvPr id="3" name="Content Placeholder 2">
            <a:extLst>
              <a:ext uri="{FF2B5EF4-FFF2-40B4-BE49-F238E27FC236}">
                <a16:creationId xmlns:a16="http://schemas.microsoft.com/office/drawing/2014/main" id="{9C899B56-28F7-196B-3C48-728663D86164}"/>
              </a:ext>
            </a:extLst>
          </p:cNvPr>
          <p:cNvSpPr>
            <a:spLocks noGrp="1"/>
          </p:cNvSpPr>
          <p:nvPr>
            <p:ph idx="1"/>
          </p:nvPr>
        </p:nvSpPr>
        <p:spPr/>
        <p:txBody>
          <a:bodyPr/>
          <a:lstStyle/>
          <a:p>
            <a:pPr marL="0" indent="0">
              <a:buNone/>
            </a:pPr>
            <a:r>
              <a:rPr lang="en-US" dirty="0"/>
              <a:t>EDCI 681</a:t>
            </a:r>
          </a:p>
        </p:txBody>
      </p:sp>
      <p:pic>
        <p:nvPicPr>
          <p:cNvPr id="12" name="Picture 11" descr="A logo with different colors&#10;&#10;Description automatically generated with medium confidence">
            <a:extLst>
              <a:ext uri="{FF2B5EF4-FFF2-40B4-BE49-F238E27FC236}">
                <a16:creationId xmlns:a16="http://schemas.microsoft.com/office/drawing/2014/main" id="{BAA6D125-95D7-D7E4-BFE6-EC26DB163590}"/>
              </a:ext>
            </a:extLst>
          </p:cNvPr>
          <p:cNvPicPr>
            <a:picLocks noChangeAspect="1"/>
          </p:cNvPicPr>
          <p:nvPr/>
        </p:nvPicPr>
        <p:blipFill>
          <a:blip r:embed="rId3"/>
          <a:stretch>
            <a:fillRect/>
          </a:stretch>
        </p:blipFill>
        <p:spPr>
          <a:xfrm>
            <a:off x="321471" y="350044"/>
            <a:ext cx="1649459" cy="504000"/>
          </a:xfrm>
          <a:prstGeom prst="rect">
            <a:avLst/>
          </a:prstGeom>
        </p:spPr>
      </p:pic>
      <p:sp>
        <p:nvSpPr>
          <p:cNvPr id="4" name="TextBox 3">
            <a:extLst>
              <a:ext uri="{FF2B5EF4-FFF2-40B4-BE49-F238E27FC236}">
                <a16:creationId xmlns:a16="http://schemas.microsoft.com/office/drawing/2014/main" id="{44B348FC-38B1-881E-F309-DB0976572155}"/>
              </a:ext>
            </a:extLst>
          </p:cNvPr>
          <p:cNvSpPr txBox="1"/>
          <p:nvPr/>
        </p:nvSpPr>
        <p:spPr>
          <a:xfrm>
            <a:off x="4572001" y="4203291"/>
            <a:ext cx="4041058" cy="954107"/>
          </a:xfrm>
          <a:prstGeom prst="rect">
            <a:avLst/>
          </a:prstGeom>
          <a:noFill/>
        </p:spPr>
        <p:txBody>
          <a:bodyPr wrap="square" rtlCol="0">
            <a:spAutoFit/>
          </a:bodyPr>
          <a:lstStyle/>
          <a:p>
            <a:pPr algn="r"/>
            <a:r>
              <a:rPr lang="en-US" sz="1400" dirty="0"/>
              <a:t>Dr. Inba Kehoe</a:t>
            </a:r>
          </a:p>
          <a:p>
            <a:pPr algn="r"/>
            <a:r>
              <a:rPr lang="en-US" sz="1400" dirty="0"/>
              <a:t>Head, Scholarly Communication &amp; Copyright</a:t>
            </a:r>
          </a:p>
          <a:p>
            <a:pPr algn="r"/>
            <a:r>
              <a:rPr lang="en-US" sz="1400" dirty="0"/>
              <a:t>UVic Libraries</a:t>
            </a:r>
          </a:p>
          <a:p>
            <a:pPr algn="r"/>
            <a:r>
              <a:rPr lang="en-US" sz="1400" dirty="0"/>
              <a:t>Jan 15, 2026</a:t>
            </a:r>
            <a:endParaRPr lang="en-CA" sz="1400" dirty="0"/>
          </a:p>
        </p:txBody>
      </p:sp>
    </p:spTree>
    <p:extLst>
      <p:ext uri="{BB962C8B-B14F-4D97-AF65-F5344CB8AC3E}">
        <p14:creationId xmlns:p14="http://schemas.microsoft.com/office/powerpoint/2010/main" val="3098844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1D157-8D80-9BC9-98F0-D01DC8AF5A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DD59B9-598E-9B9E-185B-142AD86A0D2F}"/>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06F4E214-56D4-D044-5011-5B4796CA4365}"/>
              </a:ext>
            </a:extLst>
          </p:cNvPr>
          <p:cNvSpPr>
            <a:spLocks noGrp="1"/>
          </p:cNvSpPr>
          <p:nvPr>
            <p:ph idx="1"/>
          </p:nvPr>
        </p:nvSpPr>
        <p:spPr/>
        <p:txBody>
          <a:bodyPr/>
          <a:lstStyle/>
          <a:p>
            <a:r>
              <a:rPr lang="en-US" dirty="0">
                <a:hlinkClick r:id="rId3"/>
              </a:rPr>
              <a:t>Wolfgang Vachon</a:t>
            </a:r>
            <a:r>
              <a:rPr lang="en-US" dirty="0"/>
              <a:t> – audio drama inquiry</a:t>
            </a:r>
          </a:p>
          <a:p>
            <a:r>
              <a:rPr lang="en-US" dirty="0"/>
              <a:t>Linda Outcalt – </a:t>
            </a:r>
            <a:r>
              <a:rPr lang="en-US" dirty="0">
                <a:hlinkClick r:id="rId4"/>
              </a:rPr>
              <a:t>website</a:t>
            </a:r>
            <a:r>
              <a:rPr lang="en-US" dirty="0"/>
              <a:t> was the main output.</a:t>
            </a:r>
          </a:p>
          <a:p>
            <a:pPr lvl="1"/>
            <a:r>
              <a:rPr lang="en-US" dirty="0"/>
              <a:t>Archived on </a:t>
            </a:r>
            <a:r>
              <a:rPr lang="en-US" dirty="0">
                <a:hlinkClick r:id="rId5"/>
              </a:rPr>
              <a:t>wayback machine</a:t>
            </a:r>
            <a:endParaRPr lang="en-US" dirty="0"/>
          </a:p>
          <a:p>
            <a:r>
              <a:rPr lang="en-US" dirty="0"/>
              <a:t>Katie O’Brien – Podcasts: </a:t>
            </a:r>
            <a:r>
              <a:rPr lang="en-CA" dirty="0">
                <a:hlinkClick r:id="rId6"/>
              </a:rPr>
              <a:t>https://hdl.handle.net/1828/22966</a:t>
            </a:r>
            <a:endParaRPr lang="en-CA" dirty="0"/>
          </a:p>
          <a:p>
            <a:r>
              <a:rPr lang="en-CA" dirty="0"/>
              <a:t>Charlotte Ross -Interviews </a:t>
            </a:r>
            <a:r>
              <a:rPr lang="en-CA" dirty="0">
                <a:hlinkClick r:id="rId7"/>
              </a:rPr>
              <a:t>https://hdl.handle.net/1828/23031</a:t>
            </a:r>
            <a:endParaRPr lang="en-CA" dirty="0"/>
          </a:p>
          <a:p>
            <a:r>
              <a:rPr lang="en-CA" dirty="0"/>
              <a:t>Upcoming – musical score</a:t>
            </a:r>
            <a:endParaRPr lang="en-US" dirty="0"/>
          </a:p>
        </p:txBody>
      </p:sp>
    </p:spTree>
    <p:extLst>
      <p:ext uri="{BB962C8B-B14F-4D97-AF65-F5344CB8AC3E}">
        <p14:creationId xmlns:p14="http://schemas.microsoft.com/office/powerpoint/2010/main" val="2337844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46EED-E39D-36E2-1CB9-836205B52F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46CFA8-553A-B6E4-6E13-FDDEB2AC0C32}"/>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73C30185-D598-31E0-8559-9DEF6C9642F7}"/>
              </a:ext>
            </a:extLst>
          </p:cNvPr>
          <p:cNvSpPr>
            <a:spLocks noGrp="1"/>
          </p:cNvSpPr>
          <p:nvPr>
            <p:ph idx="1"/>
          </p:nvPr>
        </p:nvSpPr>
        <p:spPr/>
        <p:txBody>
          <a:bodyPr/>
          <a:lstStyle/>
          <a:p>
            <a:pPr marL="0" indent="0">
              <a:buNone/>
            </a:pPr>
            <a:r>
              <a:rPr lang="en-US" dirty="0"/>
              <a:t>Thank you</a:t>
            </a:r>
          </a:p>
          <a:p>
            <a:pPr marL="0" indent="0">
              <a:buNone/>
            </a:pPr>
            <a:endParaRPr lang="en-US" dirty="0"/>
          </a:p>
          <a:p>
            <a:pPr marL="0" indent="0">
              <a:buNone/>
            </a:pPr>
            <a:r>
              <a:rPr lang="en-US" dirty="0"/>
              <a:t>Inba Kehoe</a:t>
            </a:r>
          </a:p>
          <a:p>
            <a:pPr marL="0" indent="0">
              <a:buNone/>
            </a:pPr>
            <a:endParaRPr lang="en-US" dirty="0"/>
          </a:p>
        </p:txBody>
      </p:sp>
    </p:spTree>
    <p:extLst>
      <p:ext uri="{BB962C8B-B14F-4D97-AF65-F5344CB8AC3E}">
        <p14:creationId xmlns:p14="http://schemas.microsoft.com/office/powerpoint/2010/main" val="3112669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D9E16-0E07-5128-2168-C279CE5588F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D9E5D5C-8796-6081-F4DF-FE9D758E712C}"/>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F35CA7F2-D114-C798-D94C-7F5D5DD371A2}"/>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3987528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5DC6B-7FCE-5761-95DE-FAE545874CBD}"/>
              </a:ext>
            </a:extLst>
          </p:cNvPr>
          <p:cNvSpPr>
            <a:spLocks noGrp="1"/>
          </p:cNvSpPr>
          <p:nvPr>
            <p:ph type="title"/>
          </p:nvPr>
        </p:nvSpPr>
        <p:spPr/>
        <p:txBody>
          <a:bodyPr/>
          <a:lstStyle/>
          <a:p>
            <a:r>
              <a:rPr lang="en-US" dirty="0"/>
              <a:t>Learning Outcomes</a:t>
            </a:r>
          </a:p>
        </p:txBody>
      </p:sp>
      <p:sp>
        <p:nvSpPr>
          <p:cNvPr id="3" name="Content Placeholder 2">
            <a:extLst>
              <a:ext uri="{FF2B5EF4-FFF2-40B4-BE49-F238E27FC236}">
                <a16:creationId xmlns:a16="http://schemas.microsoft.com/office/drawing/2014/main" id="{BB30D622-2F38-4353-3DEF-DE20F69BDF65}"/>
              </a:ext>
            </a:extLst>
          </p:cNvPr>
          <p:cNvSpPr>
            <a:spLocks noGrp="1"/>
          </p:cNvSpPr>
          <p:nvPr>
            <p:ph idx="1"/>
          </p:nvPr>
        </p:nvSpPr>
        <p:spPr/>
        <p:txBody>
          <a:bodyPr/>
          <a:lstStyle/>
          <a:p>
            <a:r>
              <a:rPr lang="en-US" dirty="0"/>
              <a:t>Declaration on Research Assessment (DORA, 2012)</a:t>
            </a:r>
          </a:p>
          <a:p>
            <a:pPr lvl="1"/>
            <a:r>
              <a:rPr lang="en-US" dirty="0"/>
              <a:t>Why</a:t>
            </a:r>
          </a:p>
          <a:p>
            <a:pPr lvl="1"/>
            <a:r>
              <a:rPr lang="en-US" dirty="0"/>
              <a:t>Signatories</a:t>
            </a:r>
          </a:p>
          <a:p>
            <a:pPr lvl="1"/>
            <a:r>
              <a:rPr lang="en-US" dirty="0"/>
              <a:t>Implementation</a:t>
            </a:r>
          </a:p>
          <a:p>
            <a:pPr lvl="1"/>
            <a:endParaRPr lang="en-US" dirty="0"/>
          </a:p>
          <a:p>
            <a:r>
              <a:rPr lang="en-US" dirty="0"/>
              <a:t>Dissertation – Alternative options</a:t>
            </a:r>
          </a:p>
          <a:p>
            <a:pPr lvl="1"/>
            <a:r>
              <a:rPr lang="en-US" dirty="0"/>
              <a:t>Mandatory online submission</a:t>
            </a:r>
          </a:p>
          <a:p>
            <a:pPr lvl="1"/>
            <a:r>
              <a:rPr lang="en-US" dirty="0"/>
              <a:t>UVic Fac. of Graduate Studies – alternative option declaration</a:t>
            </a:r>
          </a:p>
          <a:p>
            <a:pPr lvl="1"/>
            <a:endParaRPr lang="en-US" dirty="0"/>
          </a:p>
          <a:p>
            <a:pPr lvl="1"/>
            <a:endParaRPr lang="en-US" dirty="0"/>
          </a:p>
        </p:txBody>
      </p:sp>
    </p:spTree>
    <p:extLst>
      <p:ext uri="{BB962C8B-B14F-4D97-AF65-F5344CB8AC3E}">
        <p14:creationId xmlns:p14="http://schemas.microsoft.com/office/powerpoint/2010/main" val="302647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3A93B-A25E-71A7-FB9B-EC5919AFCA08}"/>
              </a:ext>
            </a:extLst>
          </p:cNvPr>
          <p:cNvSpPr>
            <a:spLocks noGrp="1"/>
          </p:cNvSpPr>
          <p:nvPr>
            <p:ph type="title"/>
          </p:nvPr>
        </p:nvSpPr>
        <p:spPr/>
        <p:txBody>
          <a:bodyPr/>
          <a:lstStyle/>
          <a:p>
            <a:r>
              <a:rPr lang="en-US" dirty="0"/>
              <a:t>DORA - Why</a:t>
            </a:r>
          </a:p>
        </p:txBody>
      </p:sp>
      <p:sp>
        <p:nvSpPr>
          <p:cNvPr id="3" name="Content Placeholder 2">
            <a:extLst>
              <a:ext uri="{FF2B5EF4-FFF2-40B4-BE49-F238E27FC236}">
                <a16:creationId xmlns:a16="http://schemas.microsoft.com/office/drawing/2014/main" id="{E18487B9-6063-AF14-A8EE-E379D880EDFB}"/>
              </a:ext>
            </a:extLst>
          </p:cNvPr>
          <p:cNvSpPr>
            <a:spLocks noGrp="1"/>
          </p:cNvSpPr>
          <p:nvPr>
            <p:ph idx="1"/>
          </p:nvPr>
        </p:nvSpPr>
        <p:spPr/>
        <p:txBody>
          <a:bodyPr>
            <a:normAutofit fontScale="85000" lnSpcReduction="20000"/>
          </a:bodyPr>
          <a:lstStyle/>
          <a:p>
            <a:pPr marL="0" indent="0">
              <a:buNone/>
            </a:pPr>
            <a:r>
              <a:rPr lang="en-US" dirty="0"/>
              <a:t>The Declaration on Research Assessment (DORA) recognizes the need to improve the ways in which the outputs of scholarly work are evaluated. </a:t>
            </a:r>
          </a:p>
          <a:p>
            <a:pPr marL="0" indent="0">
              <a:buNone/>
            </a:pPr>
            <a:endParaRPr lang="en-US" dirty="0"/>
          </a:p>
          <a:p>
            <a:pPr marL="0" indent="0" algn="ctr">
              <a:buNone/>
            </a:pPr>
            <a:r>
              <a:rPr lang="en-US" dirty="0">
                <a:hlinkClick r:id="rId3"/>
              </a:rPr>
              <a:t>https://sfdora.org/read/</a:t>
            </a:r>
            <a:endParaRPr lang="en-US" dirty="0"/>
          </a:p>
          <a:p>
            <a:pPr marL="0" indent="0">
              <a:buNone/>
            </a:pPr>
            <a:endParaRPr lang="en-US" dirty="0"/>
          </a:p>
          <a:p>
            <a:pPr marL="0" indent="0">
              <a:buNone/>
            </a:pPr>
            <a:r>
              <a:rPr lang="en-US" dirty="0"/>
              <a:t>Recommendations for change: </a:t>
            </a:r>
          </a:p>
          <a:p>
            <a:pPr>
              <a:buFontTx/>
              <a:buChar char="-"/>
            </a:pPr>
            <a:r>
              <a:rPr lang="en-US" dirty="0"/>
              <a:t>Institutions</a:t>
            </a:r>
          </a:p>
          <a:p>
            <a:pPr>
              <a:buFontTx/>
              <a:buChar char="-"/>
            </a:pPr>
            <a:r>
              <a:rPr lang="en-US" dirty="0"/>
              <a:t>Scholars</a:t>
            </a:r>
          </a:p>
          <a:p>
            <a:pPr>
              <a:buFontTx/>
              <a:buChar char="-"/>
            </a:pPr>
            <a:r>
              <a:rPr lang="en-US" dirty="0"/>
              <a:t>Funders</a:t>
            </a:r>
          </a:p>
          <a:p>
            <a:pPr>
              <a:buFontTx/>
              <a:buChar char="-"/>
            </a:pPr>
            <a:r>
              <a:rPr lang="en-US" dirty="0"/>
              <a:t>Publishers</a:t>
            </a:r>
          </a:p>
        </p:txBody>
      </p:sp>
    </p:spTree>
    <p:extLst>
      <p:ext uri="{BB962C8B-B14F-4D97-AF65-F5344CB8AC3E}">
        <p14:creationId xmlns:p14="http://schemas.microsoft.com/office/powerpoint/2010/main" val="773613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9A57A-ED53-331D-BDB4-345E2813D0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C5944B-2C1B-4669-B296-9862EE0E9BBE}"/>
              </a:ext>
            </a:extLst>
          </p:cNvPr>
          <p:cNvSpPr>
            <a:spLocks noGrp="1"/>
          </p:cNvSpPr>
          <p:nvPr>
            <p:ph type="title"/>
          </p:nvPr>
        </p:nvSpPr>
        <p:spPr/>
        <p:txBody>
          <a:bodyPr/>
          <a:lstStyle/>
          <a:p>
            <a:r>
              <a:rPr lang="en-US" dirty="0"/>
              <a:t>DORA - Themes</a:t>
            </a:r>
          </a:p>
        </p:txBody>
      </p:sp>
      <p:sp>
        <p:nvSpPr>
          <p:cNvPr id="3" name="Content Placeholder 2">
            <a:extLst>
              <a:ext uri="{FF2B5EF4-FFF2-40B4-BE49-F238E27FC236}">
                <a16:creationId xmlns:a16="http://schemas.microsoft.com/office/drawing/2014/main" id="{E80FCC8D-6DC9-CE45-548C-A9176ACEC2C9}"/>
              </a:ext>
            </a:extLst>
          </p:cNvPr>
          <p:cNvSpPr>
            <a:spLocks noGrp="1"/>
          </p:cNvSpPr>
          <p:nvPr>
            <p:ph idx="1"/>
          </p:nvPr>
        </p:nvSpPr>
        <p:spPr/>
        <p:txBody>
          <a:bodyPr/>
          <a:lstStyle/>
          <a:p>
            <a:r>
              <a:rPr lang="en-US" dirty="0"/>
              <a:t>Eliminate use of journal-based metrics</a:t>
            </a:r>
          </a:p>
          <a:p>
            <a:r>
              <a:rPr lang="en-US" dirty="0"/>
              <a:t>Assess research on its own merits</a:t>
            </a:r>
          </a:p>
          <a:p>
            <a:r>
              <a:rPr lang="en-US" dirty="0"/>
              <a:t>Take advantage of online publishing – less restrictions:</a:t>
            </a:r>
          </a:p>
          <a:p>
            <a:pPr lvl="1"/>
            <a:r>
              <a:rPr lang="en-US" dirty="0"/>
              <a:t>Word count, figures, etc.</a:t>
            </a:r>
          </a:p>
          <a:p>
            <a:pPr lvl="1"/>
            <a:r>
              <a:rPr lang="en-US" dirty="0"/>
              <a:t>New indicators of significance and impact</a:t>
            </a:r>
          </a:p>
        </p:txBody>
      </p:sp>
    </p:spTree>
    <p:extLst>
      <p:ext uri="{BB962C8B-B14F-4D97-AF65-F5344CB8AC3E}">
        <p14:creationId xmlns:p14="http://schemas.microsoft.com/office/powerpoint/2010/main" val="3816729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D9134-9EAF-5452-208B-1164F703EC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4A7360-C441-D3E8-47D6-F854D5AA9527}"/>
              </a:ext>
            </a:extLst>
          </p:cNvPr>
          <p:cNvSpPr>
            <a:spLocks noGrp="1"/>
          </p:cNvSpPr>
          <p:nvPr>
            <p:ph type="title"/>
          </p:nvPr>
        </p:nvSpPr>
        <p:spPr/>
        <p:txBody>
          <a:bodyPr/>
          <a:lstStyle/>
          <a:p>
            <a:r>
              <a:rPr lang="en-US" dirty="0"/>
              <a:t>DORA - Institutions</a:t>
            </a:r>
          </a:p>
        </p:txBody>
      </p:sp>
      <p:sp>
        <p:nvSpPr>
          <p:cNvPr id="3" name="Content Placeholder 2">
            <a:extLst>
              <a:ext uri="{FF2B5EF4-FFF2-40B4-BE49-F238E27FC236}">
                <a16:creationId xmlns:a16="http://schemas.microsoft.com/office/drawing/2014/main" id="{F4E1357D-A072-0C22-9841-EED73F9A3F01}"/>
              </a:ext>
            </a:extLst>
          </p:cNvPr>
          <p:cNvSpPr>
            <a:spLocks noGrp="1"/>
          </p:cNvSpPr>
          <p:nvPr>
            <p:ph idx="1"/>
          </p:nvPr>
        </p:nvSpPr>
        <p:spPr/>
        <p:txBody>
          <a:bodyPr>
            <a:normAutofit lnSpcReduction="10000"/>
          </a:bodyPr>
          <a:lstStyle/>
          <a:p>
            <a:r>
              <a:rPr lang="en-US" dirty="0"/>
              <a:t>Explicit criteria for hiring, tenure, promotion</a:t>
            </a:r>
          </a:p>
          <a:p>
            <a:r>
              <a:rPr lang="en-US" dirty="0"/>
              <a:t>Content of paper is more important than the publication metrics of the journal</a:t>
            </a:r>
          </a:p>
          <a:p>
            <a:r>
              <a:rPr lang="en-US" dirty="0"/>
              <a:t>Impact of scholarly outputs</a:t>
            </a:r>
          </a:p>
          <a:p>
            <a:pPr lvl="1"/>
            <a:r>
              <a:rPr lang="en-US" dirty="0"/>
              <a:t>Expanding scope of scholarly outputs</a:t>
            </a:r>
          </a:p>
          <a:p>
            <a:pPr lvl="1"/>
            <a:r>
              <a:rPr lang="en-US" dirty="0"/>
              <a:t>Qualitative indicators</a:t>
            </a:r>
          </a:p>
          <a:p>
            <a:pPr lvl="2"/>
            <a:r>
              <a:rPr lang="en-US" dirty="0"/>
              <a:t>For community</a:t>
            </a:r>
          </a:p>
          <a:p>
            <a:pPr lvl="2"/>
            <a:r>
              <a:rPr lang="en-US" dirty="0"/>
              <a:t>Policy &amp; practice</a:t>
            </a:r>
          </a:p>
          <a:p>
            <a:pPr lvl="2"/>
            <a:r>
              <a:rPr lang="en-US" dirty="0"/>
              <a:t>Social &amp; environmental impact</a:t>
            </a:r>
          </a:p>
          <a:p>
            <a:pPr lvl="1"/>
            <a:r>
              <a:rPr lang="en-US" dirty="0"/>
              <a:t>Quantitative indicators</a:t>
            </a:r>
          </a:p>
          <a:p>
            <a:pPr lvl="1"/>
            <a:r>
              <a:rPr lang="en-US" dirty="0"/>
              <a:t>External reviewers / experts in the field</a:t>
            </a:r>
          </a:p>
        </p:txBody>
      </p:sp>
    </p:spTree>
    <p:extLst>
      <p:ext uri="{BB962C8B-B14F-4D97-AF65-F5344CB8AC3E}">
        <p14:creationId xmlns:p14="http://schemas.microsoft.com/office/powerpoint/2010/main" val="3206686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5FA2B-34CD-1CCB-285F-017035C31C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034A81-3577-CF73-40D8-62C6414998C7}"/>
              </a:ext>
            </a:extLst>
          </p:cNvPr>
          <p:cNvSpPr>
            <a:spLocks noGrp="1"/>
          </p:cNvSpPr>
          <p:nvPr>
            <p:ph type="title"/>
          </p:nvPr>
        </p:nvSpPr>
        <p:spPr/>
        <p:txBody>
          <a:bodyPr/>
          <a:lstStyle/>
          <a:p>
            <a:r>
              <a:rPr lang="en-US" dirty="0"/>
              <a:t>DORA - Researchers</a:t>
            </a:r>
          </a:p>
        </p:txBody>
      </p:sp>
      <p:sp>
        <p:nvSpPr>
          <p:cNvPr id="3" name="Content Placeholder 2">
            <a:extLst>
              <a:ext uri="{FF2B5EF4-FFF2-40B4-BE49-F238E27FC236}">
                <a16:creationId xmlns:a16="http://schemas.microsoft.com/office/drawing/2014/main" id="{077F409A-257B-21A0-41C8-84975408361B}"/>
              </a:ext>
            </a:extLst>
          </p:cNvPr>
          <p:cNvSpPr>
            <a:spLocks noGrp="1"/>
          </p:cNvSpPr>
          <p:nvPr>
            <p:ph idx="1"/>
          </p:nvPr>
        </p:nvSpPr>
        <p:spPr/>
        <p:txBody>
          <a:bodyPr/>
          <a:lstStyle/>
          <a:p>
            <a:r>
              <a:rPr lang="en-US" dirty="0"/>
              <a:t>Evaluation committees assessing content over publication metrics</a:t>
            </a:r>
          </a:p>
          <a:p>
            <a:r>
              <a:rPr lang="en-US" dirty="0"/>
              <a:t>Cite primary literature than secondary literature</a:t>
            </a:r>
          </a:p>
          <a:p>
            <a:r>
              <a:rPr lang="en-US" dirty="0"/>
              <a:t>Use range of metric</a:t>
            </a:r>
          </a:p>
          <a:p>
            <a:r>
              <a:rPr lang="en-US" dirty="0"/>
              <a:t>Advocate for a change in assessment practices</a:t>
            </a:r>
          </a:p>
        </p:txBody>
      </p:sp>
    </p:spTree>
    <p:extLst>
      <p:ext uri="{BB962C8B-B14F-4D97-AF65-F5344CB8AC3E}">
        <p14:creationId xmlns:p14="http://schemas.microsoft.com/office/powerpoint/2010/main" val="434366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C10BC-86C5-454A-117B-3E8AA3561B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D7AB5F-DBDF-228B-5D4E-1F0E26666ED5}"/>
              </a:ext>
            </a:extLst>
          </p:cNvPr>
          <p:cNvSpPr>
            <a:spLocks noGrp="1"/>
          </p:cNvSpPr>
          <p:nvPr>
            <p:ph type="title"/>
          </p:nvPr>
        </p:nvSpPr>
        <p:spPr/>
        <p:txBody>
          <a:bodyPr/>
          <a:lstStyle/>
          <a:p>
            <a:r>
              <a:rPr lang="en-US" dirty="0"/>
              <a:t>DORA – Assessing Impact at UVic</a:t>
            </a:r>
          </a:p>
        </p:txBody>
      </p:sp>
      <p:sp>
        <p:nvSpPr>
          <p:cNvPr id="3" name="Content Placeholder 2">
            <a:extLst>
              <a:ext uri="{FF2B5EF4-FFF2-40B4-BE49-F238E27FC236}">
                <a16:creationId xmlns:a16="http://schemas.microsoft.com/office/drawing/2014/main" id="{B49E4E0E-39EB-4D78-6171-DFD8427FB76C}"/>
              </a:ext>
            </a:extLst>
          </p:cNvPr>
          <p:cNvSpPr>
            <a:spLocks noGrp="1"/>
          </p:cNvSpPr>
          <p:nvPr>
            <p:ph idx="1"/>
          </p:nvPr>
        </p:nvSpPr>
        <p:spPr/>
        <p:txBody>
          <a:bodyPr>
            <a:normAutofit lnSpcReduction="10000"/>
          </a:bodyPr>
          <a:lstStyle/>
          <a:p>
            <a:pPr marL="0" indent="0" algn="ctr">
              <a:buNone/>
            </a:pPr>
            <a:r>
              <a:rPr lang="en-US" dirty="0"/>
              <a:t>At UVic research impact is defined as long-term outcomes or effects that take the form of changed thinking, understanding, practices, and behaviours. Impact is the value and effect generated from research and creative activities, focusing on maximizing public good. The goal is to create meaningful engagement outside the academy that leads to changes in knowledge, attitudes, skills, and actions that contribute to broader societal outcomes.</a:t>
            </a:r>
          </a:p>
          <a:p>
            <a:pPr marL="0" indent="0" algn="ctr">
              <a:buNone/>
            </a:pPr>
            <a:r>
              <a:rPr lang="en-US" dirty="0">
                <a:hlinkClick r:id="rId3"/>
              </a:rPr>
              <a:t>https://libguides.uvic.ca/research-impact/</a:t>
            </a:r>
            <a:endParaRPr lang="en-US" dirty="0"/>
          </a:p>
        </p:txBody>
      </p:sp>
    </p:spTree>
    <p:extLst>
      <p:ext uri="{BB962C8B-B14F-4D97-AF65-F5344CB8AC3E}">
        <p14:creationId xmlns:p14="http://schemas.microsoft.com/office/powerpoint/2010/main" val="1001639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D8F2A7-E46C-C734-9221-1D66871A07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EB5DD3-60C4-3CA1-D27D-73540FB54CEC}"/>
              </a:ext>
            </a:extLst>
          </p:cNvPr>
          <p:cNvSpPr>
            <a:spLocks noGrp="1"/>
          </p:cNvSpPr>
          <p:nvPr>
            <p:ph type="title"/>
          </p:nvPr>
        </p:nvSpPr>
        <p:spPr/>
        <p:txBody>
          <a:bodyPr/>
          <a:lstStyle/>
          <a:p>
            <a:r>
              <a:rPr lang="en-US" dirty="0"/>
              <a:t>DORA </a:t>
            </a:r>
            <a:r>
              <a:rPr lang="en-US"/>
              <a:t>– Tri-Agency</a:t>
            </a:r>
            <a:endParaRPr lang="en-US" dirty="0"/>
          </a:p>
        </p:txBody>
      </p:sp>
      <p:sp>
        <p:nvSpPr>
          <p:cNvPr id="3" name="Content Placeholder 2">
            <a:extLst>
              <a:ext uri="{FF2B5EF4-FFF2-40B4-BE49-F238E27FC236}">
                <a16:creationId xmlns:a16="http://schemas.microsoft.com/office/drawing/2014/main" id="{1C00EC57-D086-9E9D-1C61-3B4193EAAEAE}"/>
              </a:ext>
            </a:extLst>
          </p:cNvPr>
          <p:cNvSpPr>
            <a:spLocks noGrp="1"/>
          </p:cNvSpPr>
          <p:nvPr>
            <p:ph idx="1"/>
          </p:nvPr>
        </p:nvSpPr>
        <p:spPr/>
        <p:txBody>
          <a:bodyPr>
            <a:normAutofit/>
          </a:bodyPr>
          <a:lstStyle/>
          <a:p>
            <a:r>
              <a:rPr lang="en-US" dirty="0">
                <a:hlinkClick r:id="rId3"/>
              </a:rPr>
              <a:t>SSHRC - Best practices in scholarly research assessment with DORA</a:t>
            </a:r>
            <a:endParaRPr lang="en-US" dirty="0"/>
          </a:p>
          <a:p>
            <a:r>
              <a:rPr lang="en-US" dirty="0"/>
              <a:t>CIHR – </a:t>
            </a:r>
            <a:r>
              <a:rPr lang="en-US" dirty="0">
                <a:hlinkClick r:id="rId4"/>
              </a:rPr>
              <a:t>FAQ on DORA</a:t>
            </a:r>
            <a:endParaRPr lang="en-US" dirty="0"/>
          </a:p>
          <a:p>
            <a:r>
              <a:rPr lang="en-US" dirty="0"/>
              <a:t>CIHR – </a:t>
            </a:r>
            <a:r>
              <a:rPr lang="en-US" dirty="0">
                <a:hlinkClick r:id="rId5"/>
              </a:rPr>
              <a:t>Peer Reviewer Resource</a:t>
            </a:r>
            <a:endParaRPr lang="en-US" dirty="0"/>
          </a:p>
        </p:txBody>
      </p:sp>
    </p:spTree>
    <p:extLst>
      <p:ext uri="{BB962C8B-B14F-4D97-AF65-F5344CB8AC3E}">
        <p14:creationId xmlns:p14="http://schemas.microsoft.com/office/powerpoint/2010/main" val="3498962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77FCC-3B71-4E54-55CD-F2CDBE7F8F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9B548C-90E4-AF26-67C2-836EB24679BF}"/>
              </a:ext>
            </a:extLst>
          </p:cNvPr>
          <p:cNvSpPr>
            <a:spLocks noGrp="1"/>
          </p:cNvSpPr>
          <p:nvPr>
            <p:ph type="title"/>
          </p:nvPr>
        </p:nvSpPr>
        <p:spPr/>
        <p:txBody>
          <a:bodyPr/>
          <a:lstStyle/>
          <a:p>
            <a:r>
              <a:rPr lang="en-US" dirty="0"/>
              <a:t>Dissertations – Alternative Options</a:t>
            </a:r>
          </a:p>
        </p:txBody>
      </p:sp>
      <p:sp>
        <p:nvSpPr>
          <p:cNvPr id="3" name="Content Placeholder 2">
            <a:extLst>
              <a:ext uri="{FF2B5EF4-FFF2-40B4-BE49-F238E27FC236}">
                <a16:creationId xmlns:a16="http://schemas.microsoft.com/office/drawing/2014/main" id="{D6BBD71E-CC7A-A152-2AF1-CB46EB910DAE}"/>
              </a:ext>
            </a:extLst>
          </p:cNvPr>
          <p:cNvSpPr>
            <a:spLocks noGrp="1"/>
          </p:cNvSpPr>
          <p:nvPr>
            <p:ph idx="1"/>
          </p:nvPr>
        </p:nvSpPr>
        <p:spPr/>
        <p:txBody>
          <a:bodyPr/>
          <a:lstStyle/>
          <a:p>
            <a:r>
              <a:rPr lang="en-US" dirty="0"/>
              <a:t>Faculty of Graduate Studies – fall 2024</a:t>
            </a:r>
          </a:p>
          <a:p>
            <a:r>
              <a:rPr lang="en-US" dirty="0"/>
              <a:t>Alternative media in thesis consultation form</a:t>
            </a:r>
          </a:p>
          <a:p>
            <a:pPr marL="0" indent="0" algn="ctr">
              <a:buNone/>
            </a:pPr>
            <a:r>
              <a:rPr lang="en-US" sz="2000" dirty="0">
                <a:hlinkClick r:id="rId3"/>
              </a:rPr>
              <a:t>https://www.uvic.ca/graduatestudies/forms-policies/data/alternative-media-consultation-form.pdf</a:t>
            </a:r>
            <a:endParaRPr lang="en-US" sz="2000" dirty="0"/>
          </a:p>
          <a:p>
            <a:pPr marL="457200" lvl="1" indent="0" algn="ctr">
              <a:buNone/>
            </a:pPr>
            <a:endParaRPr lang="en-US" dirty="0"/>
          </a:p>
          <a:p>
            <a:pPr marL="457200" lvl="1" indent="0" algn="ctr">
              <a:buNone/>
            </a:pPr>
            <a:r>
              <a:rPr lang="en-US" b="1" dirty="0"/>
              <a:t>Resources</a:t>
            </a:r>
          </a:p>
          <a:p>
            <a:pPr marL="457200" lvl="1" indent="0" algn="ctr">
              <a:buNone/>
            </a:pPr>
            <a:r>
              <a:rPr lang="en-US" dirty="0">
                <a:hlinkClick r:id="rId4"/>
              </a:rPr>
              <a:t>https://www.uvic.ca/library/copyright/protecting-your-copyright/theses-dissertations/index.php</a:t>
            </a:r>
            <a:endParaRPr lang="en-US" dirty="0"/>
          </a:p>
        </p:txBody>
      </p:sp>
    </p:spTree>
    <p:extLst>
      <p:ext uri="{BB962C8B-B14F-4D97-AF65-F5344CB8AC3E}">
        <p14:creationId xmlns:p14="http://schemas.microsoft.com/office/powerpoint/2010/main" val="2646232392"/>
      </p:ext>
    </p:extLst>
  </p:cSld>
  <p:clrMapOvr>
    <a:masterClrMapping/>
  </p:clrMapOvr>
</p:sld>
</file>

<file path=ppt/theme/theme1.xml><?xml version="1.0" encoding="utf-8"?>
<a:theme xmlns:a="http://schemas.openxmlformats.org/drawingml/2006/main" name="Title Slid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ontent Slide 1">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Content Slide 2">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Hyperlink xmlns="3084634b-2aa7-4fa5-9bec-f2a99e7ad866">
      <Url xsi:nil="true"/>
      <Description xsi:nil="true"/>
    </Hyperlink>
    <TEST xmlns="3084634b-2aa7-4fa5-9bec-f2a99e7ad866" xsi:nil="true"/>
    <Imageexample_x003f_ xmlns="3084634b-2aa7-4fa5-9bec-f2a99e7ad866" xsi:nil="true"/>
    <lcf76f155ced4ddcb4097134ff3c332f xmlns="3084634b-2aa7-4fa5-9bec-f2a99e7ad866">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66781699DA9134B9A08F06DE4F7F9CE" ma:contentTypeVersion="16" ma:contentTypeDescription="Create a new document." ma:contentTypeScope="" ma:versionID="8db29772acb1a8b647b51fb4415b510b">
  <xsd:schema xmlns:xsd="http://www.w3.org/2001/XMLSchema" xmlns:xs="http://www.w3.org/2001/XMLSchema" xmlns:p="http://schemas.microsoft.com/office/2006/metadata/properties" xmlns:ns2="3084634b-2aa7-4fa5-9bec-f2a99e7ad866" targetNamespace="http://schemas.microsoft.com/office/2006/metadata/properties" ma:root="true" ma:fieldsID="9187c11962bdf088f170aab5221f96ef" ns2:_="">
    <xsd:import namespace="3084634b-2aa7-4fa5-9bec-f2a99e7ad866"/>
    <xsd:element name="properties">
      <xsd:complexType>
        <xsd:sequence>
          <xsd:element name="documentManagement">
            <xsd:complexType>
              <xsd:all>
                <xsd:element ref="ns2:TEST" minOccurs="0"/>
                <xsd:element ref="ns2:Imageexample_x003f_" minOccurs="0"/>
                <xsd:element ref="ns2:lcf76f155ced4ddcb4097134ff3c332f"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OCR" minOccurs="0"/>
                <xsd:element ref="ns2:MediaServiceGenerationTime" minOccurs="0"/>
                <xsd:element ref="ns2:MediaServiceEventHashCode" minOccurs="0"/>
                <xsd:element ref="ns2:Hyper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84634b-2aa7-4fa5-9bec-f2a99e7ad866" elementFormDefault="qualified">
    <xsd:import namespace="http://schemas.microsoft.com/office/2006/documentManagement/types"/>
    <xsd:import namespace="http://schemas.microsoft.com/office/infopath/2007/PartnerControls"/>
    <xsd:element name="TEST" ma:index="8" nillable="true" ma:displayName="TEST " ma:description="TEST Image" ma:format="Thumbnail" ma:internalName="TEST">
      <xsd:simpleType>
        <xsd:restriction base="dms:Unknown"/>
      </xsd:simpleType>
    </xsd:element>
    <xsd:element name="Imageexample_x003f_" ma:index="9" nillable="true" ma:displayName="Image Preview" ma:format="Thumbnail" ma:internalName="Imageexample_x003f_">
      <xsd:simpleType>
        <xsd:restriction base="dms:Unknown"/>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2fefc961-1432-4524-a5af-13225f490e8b" ma:termSetId="09814cd3-568e-fe90-9814-8d621ff8fb84" ma:anchorId="fba54fb3-c3e1-fe81-a776-ca4b69148c4d" ma:open="true" ma:isKeyword="false">
      <xsd:complexType>
        <xsd:sequence>
          <xsd:element ref="pc:Terms" minOccurs="0" maxOccurs="1"/>
        </xsd:sequence>
      </xsd:complex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Hyperlink" ma:index="20" nillable="true" ma:displayName="Hyperlink" ma:format="Hyperlink" ma:internalName="Hyper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A757A14-D451-4C59-A503-A7B3393C01A2}">
  <ds:schemaRefs>
    <ds:schemaRef ds:uri="http://schemas.microsoft.com/office/2006/metadata/properties"/>
    <ds:schemaRef ds:uri="http://schemas.microsoft.com/office/infopath/2007/PartnerControls"/>
    <ds:schemaRef ds:uri="3084634b-2aa7-4fa5-9bec-f2a99e7ad866"/>
  </ds:schemaRefs>
</ds:datastoreItem>
</file>

<file path=customXml/itemProps2.xml><?xml version="1.0" encoding="utf-8"?>
<ds:datastoreItem xmlns:ds="http://schemas.openxmlformats.org/officeDocument/2006/customXml" ds:itemID="{70756D8D-0DEB-410E-950A-763A3AA703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84634b-2aa7-4fa5-9bec-f2a99e7ad8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B679BD8-7D97-405C-A271-20B8A04CB30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Theme1</Template>
  <TotalTime>2850</TotalTime>
  <Words>639</Words>
  <Application>Microsoft Office PowerPoint</Application>
  <PresentationFormat>On-screen Show (16:9)</PresentationFormat>
  <Paragraphs>106</Paragraphs>
  <Slides>12</Slides>
  <Notes>8</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12</vt:i4>
      </vt:variant>
    </vt:vector>
  </HeadingPairs>
  <TitlesOfParts>
    <vt:vector size="19" baseType="lpstr">
      <vt:lpstr>Arial</vt:lpstr>
      <vt:lpstr>Calibri</vt:lpstr>
      <vt:lpstr>Noto Sans</vt:lpstr>
      <vt:lpstr>Noto Sans Light</vt:lpstr>
      <vt:lpstr>Title Slide</vt:lpstr>
      <vt:lpstr>Content Slide 1</vt:lpstr>
      <vt:lpstr>Content Slide 2</vt:lpstr>
      <vt:lpstr>Scholarly Work and Assessment of Scholarship</vt:lpstr>
      <vt:lpstr>Learning Outcomes</vt:lpstr>
      <vt:lpstr>DORA - Why</vt:lpstr>
      <vt:lpstr>DORA - Themes</vt:lpstr>
      <vt:lpstr>DORA - Institutions</vt:lpstr>
      <vt:lpstr>DORA - Researchers</vt:lpstr>
      <vt:lpstr>DORA – Assessing Impact at UVic</vt:lpstr>
      <vt:lpstr>DORA – Tri-Agency</vt:lpstr>
      <vt:lpstr>Dissertations – Alternative Options</vt:lpstr>
      <vt:lpstr>Examples</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subject/>
  <dc:creator>Melanie Carter</dc:creator>
  <cp:keywords/>
  <dc:description/>
  <cp:lastModifiedBy>Inba Kehoe</cp:lastModifiedBy>
  <cp:revision>62</cp:revision>
  <cp:lastPrinted>2024-11-13T22:44:28Z</cp:lastPrinted>
  <dcterms:created xsi:type="dcterms:W3CDTF">2024-09-26T18:33:03Z</dcterms:created>
  <dcterms:modified xsi:type="dcterms:W3CDTF">2026-01-16T14:17:23Z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0x010100366781699DA9134B9A08F06DE4F7F9CE</vt:lpwstr>
  </property>
</Properties>
</file>