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5"/>
  </p:notesMasterIdLst>
  <p:sldIdLst>
    <p:sldId id="256" r:id="rId2"/>
    <p:sldId id="257" r:id="rId3"/>
    <p:sldId id="258" r:id="rId4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89744"/>
  </p:normalViewPr>
  <p:slideViewPr>
    <p:cSldViewPr snapToGrid="0">
      <p:cViewPr>
        <p:scale>
          <a:sx n="140" d="100"/>
          <a:sy n="140" d="100"/>
        </p:scale>
        <p:origin x="304" y="14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8dcd3c8a20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8dcd3c8a20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11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endParaRPr u="none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8dcd3c8a20_0_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" name="Google Shape;71;g8dcd3c8a20_0_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8dcd3c8a20_0_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" name="Google Shape;71;g8dcd3c8a20_0_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778897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1.jpg"/><Relationship Id="rId7" Type="http://schemas.openxmlformats.org/officeDocument/2006/relationships/hyperlink" Target="https://www.youtube.com/user/CosmicKidsYoga" TargetMode="External"/><Relationship Id="rId12" Type="http://schemas.openxmlformats.org/officeDocument/2006/relationships/hyperlink" Target="https://openclipart.org/detail/203795/window-with-potted-plant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4.png"/><Relationship Id="rId11" Type="http://schemas.openxmlformats.org/officeDocument/2006/relationships/image" Target="../media/image7.png"/><Relationship Id="rId5" Type="http://schemas.openxmlformats.org/officeDocument/2006/relationships/image" Target="../media/image3.png"/><Relationship Id="rId10" Type="http://schemas.openxmlformats.org/officeDocument/2006/relationships/image" Target="../media/image6.png"/><Relationship Id="rId4" Type="http://schemas.openxmlformats.org/officeDocument/2006/relationships/image" Target="../media/image2.png"/><Relationship Id="rId9" Type="http://schemas.openxmlformats.org/officeDocument/2006/relationships/hyperlink" Target="https://www.gvpl.ca/src/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s-P_WdQWPc8" TargetMode="External"/><Relationship Id="rId3" Type="http://schemas.openxmlformats.org/officeDocument/2006/relationships/image" Target="../media/image1.jpg"/><Relationship Id="rId7" Type="http://schemas.openxmlformats.org/officeDocument/2006/relationships/hyperlink" Target="https://www.helloteacherlady.com/blog/2020/4/how-to-create-a-virtual-bitmoji-scene-in-google-slides-or-powerpoint" TargetMode="External"/><Relationship Id="rId12" Type="http://schemas.openxmlformats.org/officeDocument/2006/relationships/hyperlink" Target="https://www.boredteachers.com/classroom-ideas/virtual-bitmoji-classroom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usingtechnologybetter.com/blog/how-to-get-started-with-bitmojis-in-your-classroom/" TargetMode="External"/><Relationship Id="rId11" Type="http://schemas.openxmlformats.org/officeDocument/2006/relationships/hyperlink" Target="https://www.youtube.com/watch?v=irXjc11PO8Y&amp;t=10s" TargetMode="External"/><Relationship Id="rId5" Type="http://schemas.openxmlformats.org/officeDocument/2006/relationships/image" Target="../media/image3.png"/><Relationship Id="rId10" Type="http://schemas.openxmlformats.org/officeDocument/2006/relationships/hyperlink" Target="https://www.youtube.com/watch?v=AAyQZlMcl8k" TargetMode="External"/><Relationship Id="rId4" Type="http://schemas.openxmlformats.org/officeDocument/2006/relationships/image" Target="../media/image2.png"/><Relationship Id="rId9" Type="http://schemas.openxmlformats.org/officeDocument/2006/relationships/hyperlink" Target="https://www.youtube.com/watch?v=ZUDoniqrUmQ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073700" y="308800"/>
            <a:ext cx="4419600" cy="3310103"/>
          </a:xfrm>
          <a:prstGeom prst="rect">
            <a:avLst/>
          </a:prstGeom>
          <a:noFill/>
          <a:ln>
            <a:noFill/>
          </a:ln>
        </p:spPr>
      </p:pic>
      <p:pic>
        <p:nvPicPr>
          <p:cNvPr id="55" name="Google Shape;55;p1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163000" y="1674476"/>
            <a:ext cx="1980999" cy="2076726"/>
          </a:xfrm>
          <a:prstGeom prst="rect">
            <a:avLst/>
          </a:prstGeom>
          <a:noFill/>
          <a:ln>
            <a:noFill/>
          </a:ln>
        </p:spPr>
      </p:pic>
      <p:pic>
        <p:nvPicPr>
          <p:cNvPr id="56" name="Google Shape;56;p13" descr="Bitmoji Image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4937837" y="807312"/>
            <a:ext cx="3389075" cy="3389075"/>
          </a:xfrm>
          <a:prstGeom prst="rect">
            <a:avLst/>
          </a:prstGeom>
          <a:noFill/>
          <a:ln>
            <a:noFill/>
          </a:ln>
        </p:spPr>
      </p:pic>
      <p:sp>
        <p:nvSpPr>
          <p:cNvPr id="57" name="Google Shape;57;p13"/>
          <p:cNvSpPr/>
          <p:nvPr/>
        </p:nvSpPr>
        <p:spPr>
          <a:xfrm>
            <a:off x="7965412" y="1890569"/>
            <a:ext cx="361500" cy="3336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dirty="0"/>
              <a:t>Art</a:t>
            </a:r>
            <a:endParaRPr sz="900" dirty="0"/>
          </a:p>
        </p:txBody>
      </p:sp>
      <p:sp>
        <p:nvSpPr>
          <p:cNvPr id="59" name="Google Shape;59;p13"/>
          <p:cNvSpPr/>
          <p:nvPr/>
        </p:nvSpPr>
        <p:spPr>
          <a:xfrm>
            <a:off x="7801750" y="2474543"/>
            <a:ext cx="726600" cy="3336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/>
              <a:t>Spelling</a:t>
            </a:r>
            <a:endParaRPr sz="1100"/>
          </a:p>
        </p:txBody>
      </p:sp>
      <p:sp>
        <p:nvSpPr>
          <p:cNvPr id="60" name="Google Shape;60;p13">
            <a:hlinkClick r:id="rId7"/>
          </p:cNvPr>
          <p:cNvSpPr/>
          <p:nvPr/>
        </p:nvSpPr>
        <p:spPr>
          <a:xfrm rot="1213473">
            <a:off x="14895" y="4210042"/>
            <a:ext cx="2757660" cy="577989"/>
          </a:xfrm>
          <a:prstGeom prst="flowChartInputOutput">
            <a:avLst/>
          </a:prstGeom>
          <a:solidFill>
            <a:srgbClr val="FF00FF"/>
          </a:solidFill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" name="Google Shape;61;p13"/>
          <p:cNvSpPr txBox="1"/>
          <p:nvPr/>
        </p:nvSpPr>
        <p:spPr>
          <a:xfrm>
            <a:off x="2501725" y="709050"/>
            <a:ext cx="36201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/>
              <a:t>Morning Message: </a:t>
            </a:r>
            <a:endParaRPr sz="13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/>
              <a:t>Remember to be kind, be calm, and be safe.</a:t>
            </a:r>
            <a:endParaRPr sz="1300"/>
          </a:p>
        </p:txBody>
      </p:sp>
      <p:sp>
        <p:nvSpPr>
          <p:cNvPr id="62" name="Google Shape;62;p13"/>
          <p:cNvSpPr txBox="1"/>
          <p:nvPr/>
        </p:nvSpPr>
        <p:spPr>
          <a:xfrm>
            <a:off x="2501875" y="1411675"/>
            <a:ext cx="3620100" cy="47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 dirty="0"/>
              <a:t>Here is the schedule for the week.</a:t>
            </a:r>
            <a:endParaRPr sz="1300" dirty="0"/>
          </a:p>
        </p:txBody>
      </p:sp>
      <p:pic>
        <p:nvPicPr>
          <p:cNvPr id="63" name="Google Shape;63;p13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557550" y="475825"/>
            <a:ext cx="1133650" cy="566825"/>
          </a:xfrm>
          <a:prstGeom prst="rect">
            <a:avLst/>
          </a:prstGeom>
          <a:noFill/>
          <a:ln>
            <a:noFill/>
          </a:ln>
        </p:spPr>
      </p:pic>
      <p:sp>
        <p:nvSpPr>
          <p:cNvPr id="64" name="Google Shape;64;p13"/>
          <p:cNvSpPr txBox="1"/>
          <p:nvPr/>
        </p:nvSpPr>
        <p:spPr>
          <a:xfrm>
            <a:off x="2851300" y="1942800"/>
            <a:ext cx="1383600" cy="111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66;p13"/>
          <p:cNvSpPr txBox="1"/>
          <p:nvPr/>
        </p:nvSpPr>
        <p:spPr>
          <a:xfrm>
            <a:off x="7687300" y="3074925"/>
            <a:ext cx="2289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67" name="Google Shape;67;p13">
            <a:hlinkClick r:id="rId9"/>
          </p:cNvPr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7984534" y="3074925"/>
            <a:ext cx="474700" cy="465019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 descr="A picture containing building, sitting, table, window&#10;&#10;Description automatically generated">
            <a:extLst>
              <a:ext uri="{FF2B5EF4-FFF2-40B4-BE49-F238E27FC236}">
                <a16:creationId xmlns:a16="http://schemas.microsoft.com/office/drawing/2014/main" id="{D5A5F2B6-6A2E-3F40-8D7B-84126F69AE4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7488775" y="40766"/>
            <a:ext cx="1352550" cy="14732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" name="Google Shape;73;p1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073700" y="308800"/>
            <a:ext cx="4419600" cy="3310103"/>
          </a:xfrm>
          <a:prstGeom prst="rect">
            <a:avLst/>
          </a:prstGeom>
          <a:noFill/>
          <a:ln>
            <a:noFill/>
          </a:ln>
        </p:spPr>
      </p:pic>
      <p:pic>
        <p:nvPicPr>
          <p:cNvPr id="74" name="Google Shape;74;p1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163000" y="1674476"/>
            <a:ext cx="1980999" cy="2076726"/>
          </a:xfrm>
          <a:prstGeom prst="rect">
            <a:avLst/>
          </a:prstGeom>
          <a:noFill/>
          <a:ln>
            <a:noFill/>
          </a:ln>
        </p:spPr>
      </p:pic>
      <p:sp>
        <p:nvSpPr>
          <p:cNvPr id="75" name="Google Shape;75;p14"/>
          <p:cNvSpPr/>
          <p:nvPr/>
        </p:nvSpPr>
        <p:spPr>
          <a:xfrm>
            <a:off x="7673550" y="1890575"/>
            <a:ext cx="361500" cy="3336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/>
          </a:p>
        </p:txBody>
      </p:sp>
      <p:sp>
        <p:nvSpPr>
          <p:cNvPr id="76" name="Google Shape;76;p14"/>
          <p:cNvSpPr/>
          <p:nvPr/>
        </p:nvSpPr>
        <p:spPr>
          <a:xfrm>
            <a:off x="8201275" y="1890575"/>
            <a:ext cx="361500" cy="3336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" name="Google Shape;77;p14"/>
          <p:cNvSpPr/>
          <p:nvPr/>
        </p:nvSpPr>
        <p:spPr>
          <a:xfrm>
            <a:off x="7673550" y="2483050"/>
            <a:ext cx="361500" cy="3336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8" name="Google Shape;78;p14"/>
          <p:cNvSpPr/>
          <p:nvPr/>
        </p:nvSpPr>
        <p:spPr>
          <a:xfrm>
            <a:off x="8201275" y="2483050"/>
            <a:ext cx="361500" cy="3336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1289179-D36D-C144-A9B8-65849E9D3D0F}"/>
              </a:ext>
            </a:extLst>
          </p:cNvPr>
          <p:cNvSpPr txBox="1"/>
          <p:nvPr/>
        </p:nvSpPr>
        <p:spPr>
          <a:xfrm>
            <a:off x="2418124" y="771085"/>
            <a:ext cx="3730752" cy="1453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311150">
              <a:lnSpc>
                <a:spcPct val="115000"/>
              </a:lnSpc>
              <a:buClr>
                <a:schemeClr val="dk1"/>
              </a:buClr>
              <a:buSzPts val="1300"/>
              <a:buChar char="●"/>
            </a:pPr>
            <a:r>
              <a:rPr lang="en-CA" sz="1300" dirty="0">
                <a:solidFill>
                  <a:schemeClr val="dk1"/>
                </a:solidFill>
              </a:rPr>
              <a:t>How to make your own </a:t>
            </a:r>
            <a:r>
              <a:rPr lang="en-CA" sz="1300" u="sng" dirty="0">
                <a:solidFill>
                  <a:schemeClr val="accent5"/>
                </a:solidFill>
                <a:hlinkClick r:id="rId6"/>
              </a:rPr>
              <a:t>Bitmoji</a:t>
            </a:r>
            <a:endParaRPr lang="en-CA" sz="1300" dirty="0">
              <a:solidFill>
                <a:schemeClr val="dk1"/>
              </a:solidFill>
            </a:endParaRPr>
          </a:p>
          <a:p>
            <a:pPr marL="457200" lvl="0" indent="-311150">
              <a:lnSpc>
                <a:spcPct val="115000"/>
              </a:lnSpc>
              <a:buClr>
                <a:schemeClr val="dk1"/>
              </a:buClr>
              <a:buSzPts val="1300"/>
              <a:buChar char="●"/>
            </a:pPr>
            <a:r>
              <a:rPr lang="en-CA" sz="1300" dirty="0">
                <a:solidFill>
                  <a:schemeClr val="dk1"/>
                </a:solidFill>
              </a:rPr>
              <a:t>Post on starting your </a:t>
            </a:r>
            <a:r>
              <a:rPr lang="en-CA" sz="1300" u="sng" dirty="0">
                <a:solidFill>
                  <a:schemeClr val="accent5"/>
                </a:solidFill>
                <a:hlinkClick r:id="rId7"/>
              </a:rPr>
              <a:t>virtual classroom</a:t>
            </a:r>
            <a:endParaRPr lang="en-CA" sz="1300" dirty="0">
              <a:solidFill>
                <a:schemeClr val="dk1"/>
              </a:solidFill>
            </a:endParaRPr>
          </a:p>
          <a:p>
            <a:pPr marL="457200" lvl="0" indent="-311150">
              <a:lnSpc>
                <a:spcPct val="115000"/>
              </a:lnSpc>
              <a:buClr>
                <a:schemeClr val="dk1"/>
              </a:buClr>
              <a:buSzPts val="1300"/>
              <a:buChar char="●"/>
            </a:pPr>
            <a:r>
              <a:rPr lang="en-CA" sz="1300" dirty="0">
                <a:solidFill>
                  <a:schemeClr val="dk1"/>
                </a:solidFill>
              </a:rPr>
              <a:t>Video on decorating your Google Slides virtual classroom </a:t>
            </a:r>
            <a:r>
              <a:rPr lang="en-CA" sz="1300" u="sng" dirty="0">
                <a:solidFill>
                  <a:schemeClr val="accent5"/>
                </a:solidFill>
                <a:hlinkClick r:id="rId8"/>
              </a:rPr>
              <a:t>here</a:t>
            </a:r>
            <a:r>
              <a:rPr lang="en-CA" sz="1300" dirty="0">
                <a:solidFill>
                  <a:schemeClr val="dk1"/>
                </a:solidFill>
              </a:rPr>
              <a:t>, </a:t>
            </a:r>
            <a:r>
              <a:rPr lang="en-CA" sz="1300" u="sng" dirty="0">
                <a:solidFill>
                  <a:schemeClr val="accent5"/>
                </a:solidFill>
                <a:hlinkClick r:id="rId9"/>
              </a:rPr>
              <a:t>here</a:t>
            </a:r>
            <a:r>
              <a:rPr lang="en-CA" sz="1300" dirty="0">
                <a:solidFill>
                  <a:schemeClr val="dk1"/>
                </a:solidFill>
              </a:rPr>
              <a:t>, and </a:t>
            </a:r>
            <a:r>
              <a:rPr lang="en-CA" sz="1300" u="sng" dirty="0">
                <a:solidFill>
                  <a:schemeClr val="accent5"/>
                </a:solidFill>
                <a:hlinkClick r:id="rId10"/>
              </a:rPr>
              <a:t>here</a:t>
            </a:r>
            <a:endParaRPr lang="en-CA" sz="1300" dirty="0">
              <a:solidFill>
                <a:schemeClr val="dk1"/>
              </a:solidFill>
            </a:endParaRPr>
          </a:p>
          <a:p>
            <a:pPr marL="457200" lvl="0" indent="-311150">
              <a:lnSpc>
                <a:spcPct val="115000"/>
              </a:lnSpc>
              <a:buClr>
                <a:schemeClr val="dk1"/>
              </a:buClr>
              <a:buSzPts val="1300"/>
              <a:buChar char="●"/>
            </a:pPr>
            <a:r>
              <a:rPr lang="en-CA" sz="1300" dirty="0">
                <a:solidFill>
                  <a:schemeClr val="dk1"/>
                </a:solidFill>
              </a:rPr>
              <a:t>Video for </a:t>
            </a:r>
            <a:r>
              <a:rPr lang="en-CA" sz="1300" dirty="0" err="1">
                <a:solidFill>
                  <a:schemeClr val="dk1"/>
                </a:solidFill>
              </a:rPr>
              <a:t>Powerpoint</a:t>
            </a:r>
            <a:r>
              <a:rPr lang="en-CA" sz="1300" dirty="0">
                <a:solidFill>
                  <a:schemeClr val="dk1"/>
                </a:solidFill>
              </a:rPr>
              <a:t> users </a:t>
            </a:r>
            <a:r>
              <a:rPr lang="en-CA" sz="1300" u="sng" dirty="0">
                <a:solidFill>
                  <a:schemeClr val="accent5"/>
                </a:solidFill>
                <a:hlinkClick r:id="rId11"/>
              </a:rPr>
              <a:t>here</a:t>
            </a:r>
            <a:endParaRPr lang="en-CA" sz="1300" dirty="0">
              <a:solidFill>
                <a:schemeClr val="dk1"/>
              </a:solidFill>
            </a:endParaRPr>
          </a:p>
          <a:p>
            <a:pPr marL="457200" lvl="0" indent="-311150">
              <a:lnSpc>
                <a:spcPct val="115000"/>
              </a:lnSpc>
              <a:buClr>
                <a:schemeClr val="dk1"/>
              </a:buClr>
              <a:buSzPts val="1300"/>
              <a:buChar char="●"/>
            </a:pPr>
            <a:r>
              <a:rPr lang="en-CA" sz="1300" dirty="0">
                <a:solidFill>
                  <a:schemeClr val="dk1"/>
                </a:solidFill>
              </a:rPr>
              <a:t>Taking your </a:t>
            </a:r>
            <a:r>
              <a:rPr lang="en-CA" sz="1300" dirty="0" err="1">
                <a:solidFill>
                  <a:schemeClr val="dk1"/>
                </a:solidFill>
              </a:rPr>
              <a:t>Bitmoji</a:t>
            </a:r>
            <a:r>
              <a:rPr lang="en-CA" sz="1300" dirty="0">
                <a:solidFill>
                  <a:schemeClr val="dk1"/>
                </a:solidFill>
              </a:rPr>
              <a:t> use to the </a:t>
            </a:r>
            <a:r>
              <a:rPr lang="en-CA" sz="1300" u="sng" dirty="0">
                <a:solidFill>
                  <a:schemeClr val="accent5"/>
                </a:solidFill>
                <a:hlinkClick r:id="rId12"/>
              </a:rPr>
              <a:t>next level</a:t>
            </a:r>
            <a:endParaRPr lang="en-CA" sz="1300" u="sng" dirty="0">
              <a:solidFill>
                <a:schemeClr val="accent5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" name="Google Shape;73;p1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073700" y="308800"/>
            <a:ext cx="4419600" cy="3310103"/>
          </a:xfrm>
          <a:prstGeom prst="rect">
            <a:avLst/>
          </a:prstGeom>
          <a:noFill/>
          <a:ln>
            <a:noFill/>
          </a:ln>
        </p:spPr>
      </p:pic>
      <p:pic>
        <p:nvPicPr>
          <p:cNvPr id="74" name="Google Shape;74;p1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163000" y="1674476"/>
            <a:ext cx="1980999" cy="2076726"/>
          </a:xfrm>
          <a:prstGeom prst="rect">
            <a:avLst/>
          </a:prstGeom>
          <a:noFill/>
          <a:ln>
            <a:noFill/>
          </a:ln>
        </p:spPr>
      </p:pic>
      <p:sp>
        <p:nvSpPr>
          <p:cNvPr id="75" name="Google Shape;75;p14"/>
          <p:cNvSpPr/>
          <p:nvPr/>
        </p:nvSpPr>
        <p:spPr>
          <a:xfrm>
            <a:off x="7673550" y="1890575"/>
            <a:ext cx="361500" cy="3336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/>
          </a:p>
        </p:txBody>
      </p:sp>
      <p:sp>
        <p:nvSpPr>
          <p:cNvPr id="76" name="Google Shape;76;p14"/>
          <p:cNvSpPr/>
          <p:nvPr/>
        </p:nvSpPr>
        <p:spPr>
          <a:xfrm>
            <a:off x="8201275" y="1890575"/>
            <a:ext cx="361500" cy="3336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" name="Google Shape;77;p14"/>
          <p:cNvSpPr/>
          <p:nvPr/>
        </p:nvSpPr>
        <p:spPr>
          <a:xfrm>
            <a:off x="7673550" y="2483050"/>
            <a:ext cx="361500" cy="3336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8" name="Google Shape;78;p14"/>
          <p:cNvSpPr/>
          <p:nvPr/>
        </p:nvSpPr>
        <p:spPr>
          <a:xfrm>
            <a:off x="8201275" y="2483050"/>
            <a:ext cx="361500" cy="3336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39094616"/>
      </p:ext>
    </p:extLst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1357</TotalTime>
  <Words>64</Words>
  <Application>Microsoft Macintosh PowerPoint</Application>
  <PresentationFormat>On-screen Show (16:9)</PresentationFormat>
  <Paragraphs>10</Paragraphs>
  <Slides>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5" baseType="lpstr">
      <vt:lpstr>Arial</vt:lpstr>
      <vt:lpstr>Simple Light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Heather Crossley</cp:lastModifiedBy>
  <cp:revision>6</cp:revision>
  <dcterms:modified xsi:type="dcterms:W3CDTF">2020-07-28T00:17:13Z</dcterms:modified>
</cp:coreProperties>
</file>