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64" r:id="rId6"/>
    <p:sldId id="266" r:id="rId7"/>
    <p:sldId id="263" r:id="rId8"/>
    <p:sldId id="265" r:id="rId9"/>
    <p:sldId id="267" r:id="rId1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346" userDrawn="1">
          <p15:clr>
            <a:srgbClr val="A4A3A4"/>
          </p15:clr>
        </p15:guide>
        <p15:guide id="3" pos="3974" userDrawn="1">
          <p15:clr>
            <a:srgbClr val="A4A3A4"/>
          </p15:clr>
        </p15:guide>
        <p15:guide id="4" orient="horz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45D"/>
    <a:srgbClr val="6086C0"/>
    <a:srgbClr val="62C5EB"/>
    <a:srgbClr val="89CDB6"/>
    <a:srgbClr val="AFCF64"/>
    <a:srgbClr val="F9E865"/>
    <a:srgbClr val="FFB351"/>
    <a:srgbClr val="F96040"/>
    <a:srgbClr val="8CC63E"/>
    <a:srgbClr val="23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622" y="-1171"/>
      </p:cViewPr>
      <p:guideLst>
        <p:guide orient="horz" pos="340"/>
        <p:guide pos="346"/>
        <p:guide pos="3974"/>
        <p:guide orient="horz"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C75-5174-48B2-B632-6BA0ADD61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E7293-E449-46DD-A8FD-6AA17CC2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49D8-C4AC-4738-B8D3-48D8EA01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C6F-EF9B-4B9B-9664-C8CFFD5D581A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86DA-195D-4CE7-9D30-84C1F00F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C3AE-113A-471D-A621-7C2307AC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53B-A88B-49C0-9DC6-813029513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3">
            <a:extLst>
              <a:ext uri="{FF2B5EF4-FFF2-40B4-BE49-F238E27FC236}">
                <a16:creationId xmlns:a16="http://schemas.microsoft.com/office/drawing/2014/main" id="{19F1D91B-87A2-4062-AB59-DD8696A6B9F6}"/>
              </a:ext>
            </a:extLst>
          </p:cNvPr>
          <p:cNvSpPr txBox="1">
            <a:spLocks/>
          </p:cNvSpPr>
          <p:nvPr userDrawn="1"/>
        </p:nvSpPr>
        <p:spPr>
          <a:xfrm>
            <a:off x="461349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Storyboard: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E30E6AFA-018C-41C9-84CC-BC01C2F087BE}"/>
              </a:ext>
            </a:extLst>
          </p:cNvPr>
          <p:cNvSpPr txBox="1">
            <a:spLocks/>
          </p:cNvSpPr>
          <p:nvPr userDrawn="1"/>
        </p:nvSpPr>
        <p:spPr>
          <a:xfrm>
            <a:off x="3527795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Scene: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2D1F453-A5B3-43AF-B106-FCF237D2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49" y="722313"/>
            <a:ext cx="3017520" cy="247085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Movie 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6727BCD-FFB9-4F7C-B166-8DFF448B81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7794" y="722313"/>
            <a:ext cx="3108325" cy="24765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8588" lvl="0" indent="-128588">
              <a:spcBef>
                <a:spcPct val="0"/>
              </a:spcBef>
            </a:pPr>
            <a:r>
              <a:rPr lang="en-US" dirty="0"/>
              <a:t>Scene Number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83E9D4-DA16-4057-A4F2-4046E1AE6FCA}"/>
              </a:ext>
            </a:extLst>
          </p:cNvPr>
          <p:cNvCxnSpPr>
            <a:cxnSpLocks/>
          </p:cNvCxnSpPr>
          <p:nvPr userDrawn="1"/>
        </p:nvCxnSpPr>
        <p:spPr>
          <a:xfrm>
            <a:off x="549275" y="1047999"/>
            <a:ext cx="575945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9">
            <a:extLst>
              <a:ext uri="{FF2B5EF4-FFF2-40B4-BE49-F238E27FC236}">
                <a16:creationId xmlns:a16="http://schemas.microsoft.com/office/drawing/2014/main" id="{0E72F31E-C8BA-4283-A745-B980F5BF0FE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1776" y="1190247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54" name="Text Placeholder 81">
            <a:extLst>
              <a:ext uri="{FF2B5EF4-FFF2-40B4-BE49-F238E27FC236}">
                <a16:creationId xmlns:a16="http://schemas.microsoft.com/office/drawing/2014/main" id="{6FA70002-E106-4814-80D9-9B16C47D16A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8489" y="1190247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6" name="Text Placeholder 79">
            <a:extLst>
              <a:ext uri="{FF2B5EF4-FFF2-40B4-BE49-F238E27FC236}">
                <a16:creationId xmlns:a16="http://schemas.microsoft.com/office/drawing/2014/main" id="{4F866A5A-6650-4ADF-994F-0651F91384B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92100" y="120202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57" name="Text Placeholder 81">
            <a:extLst>
              <a:ext uri="{FF2B5EF4-FFF2-40B4-BE49-F238E27FC236}">
                <a16:creationId xmlns:a16="http://schemas.microsoft.com/office/drawing/2014/main" id="{B8B08313-1651-4123-A6B4-C19864969C8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958813" y="120202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2" name="Picture Placeholder 52">
            <a:extLst>
              <a:ext uri="{FF2B5EF4-FFF2-40B4-BE49-F238E27FC236}">
                <a16:creationId xmlns:a16="http://schemas.microsoft.com/office/drawing/2014/main" id="{48C6F7E2-3FED-477E-A00E-80F6441FD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536" y="1569801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DA974C86-489F-44D2-B2E4-F025BBC5F27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3591860" y="158158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F8067-A5A8-42B1-A36B-7ED0A8732861}"/>
              </a:ext>
            </a:extLst>
          </p:cNvPr>
          <p:cNvSpPr txBox="1"/>
          <p:nvPr userDrawn="1"/>
        </p:nvSpPr>
        <p:spPr>
          <a:xfrm>
            <a:off x="461350" y="3575049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4" name="Action Text">
            <a:extLst>
              <a:ext uri="{FF2B5EF4-FFF2-40B4-BE49-F238E27FC236}">
                <a16:creationId xmlns:a16="http://schemas.microsoft.com/office/drawing/2014/main" id="{F1B15F07-CC5B-4BA1-A6AE-A1504A021E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9236" y="3608278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EEAB7C6-8C31-41C2-870B-BE92B468E4C8}"/>
              </a:ext>
            </a:extLst>
          </p:cNvPr>
          <p:cNvCxnSpPr>
            <a:cxnSpLocks/>
          </p:cNvCxnSpPr>
          <p:nvPr userDrawn="1"/>
        </p:nvCxnSpPr>
        <p:spPr>
          <a:xfrm>
            <a:off x="1201297" y="3785915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udio">
            <a:extLst>
              <a:ext uri="{FF2B5EF4-FFF2-40B4-BE49-F238E27FC236}">
                <a16:creationId xmlns:a16="http://schemas.microsoft.com/office/drawing/2014/main" id="{DA229F25-003A-448C-A6AF-9A24FBC6B2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9236" y="3836576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84C6E59-C003-47DF-A96F-694532A3E92A}"/>
              </a:ext>
            </a:extLst>
          </p:cNvPr>
          <p:cNvCxnSpPr>
            <a:cxnSpLocks/>
          </p:cNvCxnSpPr>
          <p:nvPr userDrawn="1"/>
        </p:nvCxnSpPr>
        <p:spPr>
          <a:xfrm>
            <a:off x="1192107" y="4024369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mera">
            <a:extLst>
              <a:ext uri="{FF2B5EF4-FFF2-40B4-BE49-F238E27FC236}">
                <a16:creationId xmlns:a16="http://schemas.microsoft.com/office/drawing/2014/main" id="{67B3242B-D1E0-4730-8918-82A4C10ECA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03057" y="4070970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95096B7-51F2-47C6-AB86-B0C2BFD4DCBF}"/>
              </a:ext>
            </a:extLst>
          </p:cNvPr>
          <p:cNvCxnSpPr>
            <a:cxnSpLocks/>
          </p:cNvCxnSpPr>
          <p:nvPr userDrawn="1"/>
        </p:nvCxnSpPr>
        <p:spPr>
          <a:xfrm>
            <a:off x="1315228" y="4257714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Media Info">
            <a:extLst>
              <a:ext uri="{FF2B5EF4-FFF2-40B4-BE49-F238E27FC236}">
                <a16:creationId xmlns:a16="http://schemas.microsoft.com/office/drawing/2014/main" id="{9CCC4A49-FED8-408D-837F-22A498D46D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44991" y="4299268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E8969C8-6073-4417-8DBB-2F4C5A2BD884}"/>
              </a:ext>
            </a:extLst>
          </p:cNvPr>
          <p:cNvCxnSpPr>
            <a:cxnSpLocks/>
          </p:cNvCxnSpPr>
          <p:nvPr userDrawn="1"/>
        </p:nvCxnSpPr>
        <p:spPr>
          <a:xfrm>
            <a:off x="1543836" y="4482207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Media Info2">
            <a:extLst>
              <a:ext uri="{FF2B5EF4-FFF2-40B4-BE49-F238E27FC236}">
                <a16:creationId xmlns:a16="http://schemas.microsoft.com/office/drawing/2014/main" id="{16C374AD-7CE3-44EF-887C-D816806DE0C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6521" y="4493214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ADF7430-C0BE-4870-866A-559061E82B81}"/>
              </a:ext>
            </a:extLst>
          </p:cNvPr>
          <p:cNvCxnSpPr>
            <a:cxnSpLocks/>
          </p:cNvCxnSpPr>
          <p:nvPr userDrawn="1"/>
        </p:nvCxnSpPr>
        <p:spPr>
          <a:xfrm>
            <a:off x="647114" y="4671194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C6A13D4-2B2A-42A6-A157-18C8C682EFF1}"/>
              </a:ext>
            </a:extLst>
          </p:cNvPr>
          <p:cNvSpPr txBox="1"/>
          <p:nvPr userDrawn="1"/>
        </p:nvSpPr>
        <p:spPr>
          <a:xfrm>
            <a:off x="3593183" y="3605623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1" name="Action Text">
            <a:extLst>
              <a:ext uri="{FF2B5EF4-FFF2-40B4-BE49-F238E27FC236}">
                <a16:creationId xmlns:a16="http://schemas.microsoft.com/office/drawing/2014/main" id="{DC4D6F69-3549-4BDE-B731-091205DBF88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251069" y="3638852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C74C644-4769-406C-9FA5-2F3FD77EF22D}"/>
              </a:ext>
            </a:extLst>
          </p:cNvPr>
          <p:cNvCxnSpPr>
            <a:cxnSpLocks/>
          </p:cNvCxnSpPr>
          <p:nvPr userDrawn="1"/>
        </p:nvCxnSpPr>
        <p:spPr>
          <a:xfrm>
            <a:off x="4333130" y="3816489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udio">
            <a:extLst>
              <a:ext uri="{FF2B5EF4-FFF2-40B4-BE49-F238E27FC236}">
                <a16:creationId xmlns:a16="http://schemas.microsoft.com/office/drawing/2014/main" id="{3756DCD3-FD29-4557-97FE-710DE7FC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251069" y="3867150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9553600-C914-4A21-982F-7E7A8724ED05}"/>
              </a:ext>
            </a:extLst>
          </p:cNvPr>
          <p:cNvCxnSpPr>
            <a:cxnSpLocks/>
          </p:cNvCxnSpPr>
          <p:nvPr userDrawn="1"/>
        </p:nvCxnSpPr>
        <p:spPr>
          <a:xfrm>
            <a:off x="4323940" y="4054943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mera">
            <a:extLst>
              <a:ext uri="{FF2B5EF4-FFF2-40B4-BE49-F238E27FC236}">
                <a16:creationId xmlns:a16="http://schemas.microsoft.com/office/drawing/2014/main" id="{A662C519-3FDE-4011-BBE6-E2EC260F950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4890" y="4101544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057055D-0F46-4D90-8938-693044ED91F9}"/>
              </a:ext>
            </a:extLst>
          </p:cNvPr>
          <p:cNvCxnSpPr>
            <a:cxnSpLocks/>
          </p:cNvCxnSpPr>
          <p:nvPr userDrawn="1"/>
        </p:nvCxnSpPr>
        <p:spPr>
          <a:xfrm>
            <a:off x="4447061" y="4288288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Media Info">
            <a:extLst>
              <a:ext uri="{FF2B5EF4-FFF2-40B4-BE49-F238E27FC236}">
                <a16:creationId xmlns:a16="http://schemas.microsoft.com/office/drawing/2014/main" id="{AF486E53-F3A0-4CC0-A85D-2950A4EB8E3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76824" y="4329842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B9CC637-9E72-4932-AC8C-7179031DC566}"/>
              </a:ext>
            </a:extLst>
          </p:cNvPr>
          <p:cNvCxnSpPr>
            <a:cxnSpLocks/>
          </p:cNvCxnSpPr>
          <p:nvPr userDrawn="1"/>
        </p:nvCxnSpPr>
        <p:spPr>
          <a:xfrm>
            <a:off x="4675669" y="4512781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Media Info2">
            <a:extLst>
              <a:ext uri="{FF2B5EF4-FFF2-40B4-BE49-F238E27FC236}">
                <a16:creationId xmlns:a16="http://schemas.microsoft.com/office/drawing/2014/main" id="{98B0053D-4495-4930-B86E-16820DC8588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698354" y="4523788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212DA3F-3D9B-417C-AD85-BC24A3DF0C80}"/>
              </a:ext>
            </a:extLst>
          </p:cNvPr>
          <p:cNvCxnSpPr>
            <a:cxnSpLocks/>
          </p:cNvCxnSpPr>
          <p:nvPr userDrawn="1"/>
        </p:nvCxnSpPr>
        <p:spPr>
          <a:xfrm>
            <a:off x="3778947" y="4701768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79">
            <a:extLst>
              <a:ext uri="{FF2B5EF4-FFF2-40B4-BE49-F238E27FC236}">
                <a16:creationId xmlns:a16="http://schemas.microsoft.com/office/drawing/2014/main" id="{DE40488A-2568-4536-9F25-746C79133E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0168" y="488591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63" name="Text Placeholder 81">
            <a:extLst>
              <a:ext uri="{FF2B5EF4-FFF2-40B4-BE49-F238E27FC236}">
                <a16:creationId xmlns:a16="http://schemas.microsoft.com/office/drawing/2014/main" id="{6463348B-93D6-4CBD-88DA-3F72049D27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6881" y="488591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9" name="Text Placeholder 79">
            <a:extLst>
              <a:ext uri="{FF2B5EF4-FFF2-40B4-BE49-F238E27FC236}">
                <a16:creationId xmlns:a16="http://schemas.microsoft.com/office/drawing/2014/main" id="{A71822FD-F73A-428E-AA87-453B680E866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599797" y="4885916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60" name="Text Placeholder 81">
            <a:extLst>
              <a:ext uri="{FF2B5EF4-FFF2-40B4-BE49-F238E27FC236}">
                <a16:creationId xmlns:a16="http://schemas.microsoft.com/office/drawing/2014/main" id="{E1F7FF42-0096-42FC-AA68-F637169D4F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66510" y="4885916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61" name="Picture Placeholder 52">
            <a:extLst>
              <a:ext uri="{FF2B5EF4-FFF2-40B4-BE49-F238E27FC236}">
                <a16:creationId xmlns:a16="http://schemas.microsoft.com/office/drawing/2014/main" id="{112F1158-97A5-4F95-99EE-03657290F97A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549928" y="526547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45913BDC-7814-4D71-8955-13D3F6D9D8B9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3599557" y="5265470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BE7AD75-61AF-4135-913A-EF0677BCC220}"/>
              </a:ext>
            </a:extLst>
          </p:cNvPr>
          <p:cNvSpPr txBox="1"/>
          <p:nvPr userDrawn="1"/>
        </p:nvSpPr>
        <p:spPr>
          <a:xfrm>
            <a:off x="496809" y="7300476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2" name="Action Text">
            <a:extLst>
              <a:ext uri="{FF2B5EF4-FFF2-40B4-BE49-F238E27FC236}">
                <a16:creationId xmlns:a16="http://schemas.microsoft.com/office/drawing/2014/main" id="{6CB4300D-9E64-4739-B975-1F3FE0363CD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154695" y="7333705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1579B1A-551F-4564-A35B-B206D8981DFB}"/>
              </a:ext>
            </a:extLst>
          </p:cNvPr>
          <p:cNvCxnSpPr>
            <a:cxnSpLocks/>
          </p:cNvCxnSpPr>
          <p:nvPr userDrawn="1"/>
        </p:nvCxnSpPr>
        <p:spPr>
          <a:xfrm>
            <a:off x="1236756" y="7511342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dio">
            <a:extLst>
              <a:ext uri="{FF2B5EF4-FFF2-40B4-BE49-F238E27FC236}">
                <a16:creationId xmlns:a16="http://schemas.microsoft.com/office/drawing/2014/main" id="{3F680BCF-E284-4FFB-95FA-F7755A633C2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154695" y="7562003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DEBF7C6-339D-4820-BA99-0309699F9160}"/>
              </a:ext>
            </a:extLst>
          </p:cNvPr>
          <p:cNvCxnSpPr>
            <a:cxnSpLocks/>
          </p:cNvCxnSpPr>
          <p:nvPr userDrawn="1"/>
        </p:nvCxnSpPr>
        <p:spPr>
          <a:xfrm>
            <a:off x="1227566" y="7749796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mera">
            <a:extLst>
              <a:ext uri="{FF2B5EF4-FFF2-40B4-BE49-F238E27FC236}">
                <a16:creationId xmlns:a16="http://schemas.microsoft.com/office/drawing/2014/main" id="{73016D1D-74C3-4684-9182-6CBD02EEFE5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238516" y="7796397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2954C2F-BDA7-44C2-87F5-C00F4C6E9D29}"/>
              </a:ext>
            </a:extLst>
          </p:cNvPr>
          <p:cNvCxnSpPr>
            <a:cxnSpLocks/>
          </p:cNvCxnSpPr>
          <p:nvPr userDrawn="1"/>
        </p:nvCxnSpPr>
        <p:spPr>
          <a:xfrm>
            <a:off x="1350687" y="7983141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Media Info">
            <a:extLst>
              <a:ext uri="{FF2B5EF4-FFF2-40B4-BE49-F238E27FC236}">
                <a16:creationId xmlns:a16="http://schemas.microsoft.com/office/drawing/2014/main" id="{BDC7A925-2134-41C5-8069-DAC52B641A1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480450" y="8024695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90201B1-9D4B-43B4-ACA8-6A81FAE4D01A}"/>
              </a:ext>
            </a:extLst>
          </p:cNvPr>
          <p:cNvCxnSpPr>
            <a:cxnSpLocks/>
          </p:cNvCxnSpPr>
          <p:nvPr userDrawn="1"/>
        </p:nvCxnSpPr>
        <p:spPr>
          <a:xfrm>
            <a:off x="1579295" y="8207634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Media Info2">
            <a:extLst>
              <a:ext uri="{FF2B5EF4-FFF2-40B4-BE49-F238E27FC236}">
                <a16:creationId xmlns:a16="http://schemas.microsoft.com/office/drawing/2014/main" id="{8ED04F78-83D6-4D42-B318-350FD607BCF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01980" y="8218641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78D760F-C193-4214-A63C-F8465622BD4F}"/>
              </a:ext>
            </a:extLst>
          </p:cNvPr>
          <p:cNvCxnSpPr>
            <a:cxnSpLocks/>
          </p:cNvCxnSpPr>
          <p:nvPr userDrawn="1"/>
        </p:nvCxnSpPr>
        <p:spPr>
          <a:xfrm>
            <a:off x="682573" y="8396621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0435651-AA19-45A8-81DA-147CDCC9A9B7}"/>
              </a:ext>
            </a:extLst>
          </p:cNvPr>
          <p:cNvSpPr txBox="1"/>
          <p:nvPr userDrawn="1"/>
        </p:nvSpPr>
        <p:spPr>
          <a:xfrm>
            <a:off x="3591860" y="7300476"/>
            <a:ext cx="2497734" cy="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</a:t>
            </a:r>
            <a:r>
              <a:rPr lang="en-US" sz="1400" b="1" dirty="0">
                <a:solidFill>
                  <a:srgbClr val="14345D"/>
                </a:solidFill>
              </a:rPr>
              <a:t>: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3" name="Action Text">
            <a:extLst>
              <a:ext uri="{FF2B5EF4-FFF2-40B4-BE49-F238E27FC236}">
                <a16:creationId xmlns:a16="http://schemas.microsoft.com/office/drawing/2014/main" id="{4DCC5A95-3366-4E03-B0DB-C63AEAB6A73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49746" y="7333705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D3AA12F-42A2-4B01-BCDB-5537A2B5A7A2}"/>
              </a:ext>
            </a:extLst>
          </p:cNvPr>
          <p:cNvCxnSpPr>
            <a:cxnSpLocks/>
          </p:cNvCxnSpPr>
          <p:nvPr userDrawn="1"/>
        </p:nvCxnSpPr>
        <p:spPr>
          <a:xfrm>
            <a:off x="4331807" y="7511342"/>
            <a:ext cx="183682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Audio">
            <a:extLst>
              <a:ext uri="{FF2B5EF4-FFF2-40B4-BE49-F238E27FC236}">
                <a16:creationId xmlns:a16="http://schemas.microsoft.com/office/drawing/2014/main" id="{87CEF7C5-C32D-414F-90DD-AAA171DCFAF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49746" y="7562003"/>
            <a:ext cx="215142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947BB46-EC3E-4663-8F82-4917A1A5FA83}"/>
              </a:ext>
            </a:extLst>
          </p:cNvPr>
          <p:cNvCxnSpPr>
            <a:cxnSpLocks/>
          </p:cNvCxnSpPr>
          <p:nvPr userDrawn="1"/>
        </p:nvCxnSpPr>
        <p:spPr>
          <a:xfrm>
            <a:off x="4322617" y="7749796"/>
            <a:ext cx="184469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amera">
            <a:extLst>
              <a:ext uri="{FF2B5EF4-FFF2-40B4-BE49-F238E27FC236}">
                <a16:creationId xmlns:a16="http://schemas.microsoft.com/office/drawing/2014/main" id="{22184A42-54AB-49AA-9899-7E93BAD3D74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333567" y="7796397"/>
            <a:ext cx="2067606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A0C4F43-E985-4924-BFE3-95AE54582CFD}"/>
              </a:ext>
            </a:extLst>
          </p:cNvPr>
          <p:cNvCxnSpPr>
            <a:cxnSpLocks/>
          </p:cNvCxnSpPr>
          <p:nvPr userDrawn="1"/>
        </p:nvCxnSpPr>
        <p:spPr>
          <a:xfrm>
            <a:off x="4445738" y="7983141"/>
            <a:ext cx="173931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Media Info">
            <a:extLst>
              <a:ext uri="{FF2B5EF4-FFF2-40B4-BE49-F238E27FC236}">
                <a16:creationId xmlns:a16="http://schemas.microsoft.com/office/drawing/2014/main" id="{BE367BDC-A93F-4C93-9C9C-D78DE292B32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575501" y="8024695"/>
            <a:ext cx="1825671" cy="184493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Media Info Here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2D1CD15-6621-4FC3-B3FD-BE27239EFEA5}"/>
              </a:ext>
            </a:extLst>
          </p:cNvPr>
          <p:cNvCxnSpPr>
            <a:cxnSpLocks/>
          </p:cNvCxnSpPr>
          <p:nvPr userDrawn="1"/>
        </p:nvCxnSpPr>
        <p:spPr>
          <a:xfrm>
            <a:off x="4674346" y="8207634"/>
            <a:ext cx="154366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Media Info2">
            <a:extLst>
              <a:ext uri="{FF2B5EF4-FFF2-40B4-BE49-F238E27FC236}">
                <a16:creationId xmlns:a16="http://schemas.microsoft.com/office/drawing/2014/main" id="{6A406D58-4726-483F-839C-E85E3407D97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97031" y="8218641"/>
            <a:ext cx="2713289" cy="20304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7969D2A-8E4D-47B1-907B-49E6E1C92E93}"/>
              </a:ext>
            </a:extLst>
          </p:cNvPr>
          <p:cNvCxnSpPr>
            <a:cxnSpLocks/>
          </p:cNvCxnSpPr>
          <p:nvPr userDrawn="1"/>
        </p:nvCxnSpPr>
        <p:spPr>
          <a:xfrm>
            <a:off x="3777624" y="8396621"/>
            <a:ext cx="2311138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EE53BA1-F2F0-481D-ACF8-09581BDADB02}"/>
              </a:ext>
            </a:extLst>
          </p:cNvPr>
          <p:cNvSpPr/>
          <p:nvPr userDrawn="1"/>
        </p:nvSpPr>
        <p:spPr>
          <a:xfrm>
            <a:off x="6020474" y="8702881"/>
            <a:ext cx="447158" cy="307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14345D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48831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DD8EA44-B2AA-488E-A03D-3B38D5D086E9}"/>
              </a:ext>
            </a:extLst>
          </p:cNvPr>
          <p:cNvSpPr txBox="1">
            <a:spLocks/>
          </p:cNvSpPr>
          <p:nvPr userDrawn="1"/>
        </p:nvSpPr>
        <p:spPr>
          <a:xfrm>
            <a:off x="461349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Storyboard: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D09B3EAD-D0AA-47E0-8D3B-606A640CD0C3}"/>
              </a:ext>
            </a:extLst>
          </p:cNvPr>
          <p:cNvSpPr txBox="1">
            <a:spLocks/>
          </p:cNvSpPr>
          <p:nvPr userDrawn="1"/>
        </p:nvSpPr>
        <p:spPr>
          <a:xfrm>
            <a:off x="3527795" y="447030"/>
            <a:ext cx="3108325" cy="523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Scene:</a:t>
            </a:r>
            <a:b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F92AF-6DFD-47C6-8352-E82BD82B1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49" y="722313"/>
            <a:ext cx="3017520" cy="247085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Movie 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B22AE60-20EC-4F10-B4F8-96ACEE5F4C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7794" y="722313"/>
            <a:ext cx="3108325" cy="24765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8588" lvl="0" indent="-128588">
              <a:spcBef>
                <a:spcPct val="0"/>
              </a:spcBef>
            </a:pPr>
            <a:r>
              <a:rPr lang="en-US" dirty="0"/>
              <a:t>Scene Number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E353EA-6BB8-4C19-8454-21B95AC6313F}"/>
              </a:ext>
            </a:extLst>
          </p:cNvPr>
          <p:cNvCxnSpPr>
            <a:cxnSpLocks/>
          </p:cNvCxnSpPr>
          <p:nvPr userDrawn="1"/>
        </p:nvCxnSpPr>
        <p:spPr>
          <a:xfrm>
            <a:off x="549275" y="1081865"/>
            <a:ext cx="5759450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E52C1041-C978-4988-9C1D-2C55F22BE12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61975" y="1281113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62AD7949-3B4D-470A-BD51-41D17ACADA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8688" y="1281113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4144F291-5EE2-476F-8344-134BADB827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1735" y="1660667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61836-3BE6-4F1F-88E0-3AAEB0F59FDE}"/>
              </a:ext>
            </a:extLst>
          </p:cNvPr>
          <p:cNvSpPr txBox="1"/>
          <p:nvPr userDrawn="1"/>
        </p:nvSpPr>
        <p:spPr>
          <a:xfrm>
            <a:off x="3527795" y="1590956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Description 2">
            <a:extLst>
              <a:ext uri="{FF2B5EF4-FFF2-40B4-BE49-F238E27FC236}">
                <a16:creationId xmlns:a16="http://schemas.microsoft.com/office/drawing/2014/main" id="{E2648416-323D-4244-B6C1-F8DEED46ED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17363" y="1633249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832673-E9F7-4675-AFF9-51F96A966624}"/>
              </a:ext>
            </a:extLst>
          </p:cNvPr>
          <p:cNvCxnSpPr>
            <a:cxnSpLocks/>
          </p:cNvCxnSpPr>
          <p:nvPr userDrawn="1"/>
        </p:nvCxnSpPr>
        <p:spPr>
          <a:xfrm>
            <a:off x="4559986" y="1818699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escription 1">
            <a:extLst>
              <a:ext uri="{FF2B5EF4-FFF2-40B4-BE49-F238E27FC236}">
                <a16:creationId xmlns:a16="http://schemas.microsoft.com/office/drawing/2014/main" id="{008832D6-7804-44D7-B908-6030BAB9DB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27795" y="1818875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33A797-4609-4FA0-B1B3-DF47863AA45E}"/>
              </a:ext>
            </a:extLst>
          </p:cNvPr>
          <p:cNvCxnSpPr>
            <a:cxnSpLocks/>
          </p:cNvCxnSpPr>
          <p:nvPr userDrawn="1"/>
        </p:nvCxnSpPr>
        <p:spPr>
          <a:xfrm>
            <a:off x="3611321" y="2001315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ction Text">
            <a:extLst>
              <a:ext uri="{FF2B5EF4-FFF2-40B4-BE49-F238E27FC236}">
                <a16:creationId xmlns:a16="http://schemas.microsoft.com/office/drawing/2014/main" id="{D6A3B2B8-CFDB-4722-BA3B-FE52D35065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80510" y="2053269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8066B3-21AD-439A-8B41-DC1459ABA4DE}"/>
              </a:ext>
            </a:extLst>
          </p:cNvPr>
          <p:cNvCxnSpPr>
            <a:cxnSpLocks/>
          </p:cNvCxnSpPr>
          <p:nvPr userDrawn="1"/>
        </p:nvCxnSpPr>
        <p:spPr>
          <a:xfrm>
            <a:off x="4162571" y="2230905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dio">
            <a:extLst>
              <a:ext uri="{FF2B5EF4-FFF2-40B4-BE49-F238E27FC236}">
                <a16:creationId xmlns:a16="http://schemas.microsoft.com/office/drawing/2014/main" id="{59F2C7CB-7F01-4548-B551-A75D9604A5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80510" y="2281567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C3D3E4-9A12-4B1B-87C9-B2D5CA521875}"/>
              </a:ext>
            </a:extLst>
          </p:cNvPr>
          <p:cNvCxnSpPr>
            <a:cxnSpLocks/>
          </p:cNvCxnSpPr>
          <p:nvPr userDrawn="1"/>
        </p:nvCxnSpPr>
        <p:spPr>
          <a:xfrm>
            <a:off x="4153381" y="2469359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mera">
            <a:extLst>
              <a:ext uri="{FF2B5EF4-FFF2-40B4-BE49-F238E27FC236}">
                <a16:creationId xmlns:a16="http://schemas.microsoft.com/office/drawing/2014/main" id="{7BD0FCB7-B5B5-44DB-9F59-8454CBEB27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64330" y="2515961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F428C4-1D1D-4F5C-8405-6F85B52995CA}"/>
              </a:ext>
            </a:extLst>
          </p:cNvPr>
          <p:cNvCxnSpPr>
            <a:cxnSpLocks/>
          </p:cNvCxnSpPr>
          <p:nvPr userDrawn="1"/>
        </p:nvCxnSpPr>
        <p:spPr>
          <a:xfrm>
            <a:off x="4276502" y="2702704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Media Info">
            <a:extLst>
              <a:ext uri="{FF2B5EF4-FFF2-40B4-BE49-F238E27FC236}">
                <a16:creationId xmlns:a16="http://schemas.microsoft.com/office/drawing/2014/main" id="{045BD05D-D402-49BD-A760-ADC1E5E341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06264" y="2744259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B29253-D402-46E8-BA17-F194E6BB075F}"/>
              </a:ext>
            </a:extLst>
          </p:cNvPr>
          <p:cNvCxnSpPr>
            <a:cxnSpLocks/>
          </p:cNvCxnSpPr>
          <p:nvPr userDrawn="1"/>
        </p:nvCxnSpPr>
        <p:spPr>
          <a:xfrm>
            <a:off x="4505110" y="2927197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edia Info2">
            <a:extLst>
              <a:ext uri="{FF2B5EF4-FFF2-40B4-BE49-F238E27FC236}">
                <a16:creationId xmlns:a16="http://schemas.microsoft.com/office/drawing/2014/main" id="{333FF301-D378-4397-B7BF-E437A12EDE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27795" y="2938204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57EEFA-20D6-425A-995C-8C689D19AA3F}"/>
              </a:ext>
            </a:extLst>
          </p:cNvPr>
          <p:cNvCxnSpPr>
            <a:cxnSpLocks/>
          </p:cNvCxnSpPr>
          <p:nvPr userDrawn="1"/>
        </p:nvCxnSpPr>
        <p:spPr>
          <a:xfrm>
            <a:off x="3608388" y="3116184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295718-06B4-432A-9120-2BE2AE59C86A}"/>
              </a:ext>
            </a:extLst>
          </p:cNvPr>
          <p:cNvCxnSpPr>
            <a:cxnSpLocks/>
          </p:cNvCxnSpPr>
          <p:nvPr userDrawn="1"/>
        </p:nvCxnSpPr>
        <p:spPr>
          <a:xfrm>
            <a:off x="3611321" y="330583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D68986-09A4-4E02-9B8A-A746055BEBED}"/>
              </a:ext>
            </a:extLst>
          </p:cNvPr>
          <p:cNvCxnSpPr>
            <a:cxnSpLocks/>
          </p:cNvCxnSpPr>
          <p:nvPr userDrawn="1"/>
        </p:nvCxnSpPr>
        <p:spPr>
          <a:xfrm>
            <a:off x="3608388" y="354094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79">
            <a:extLst>
              <a:ext uri="{FF2B5EF4-FFF2-40B4-BE49-F238E27FC236}">
                <a16:creationId xmlns:a16="http://schemas.microsoft.com/office/drawing/2014/main" id="{0131C613-41F6-4039-A85F-80047A20A27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61975" y="3808961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4" name="Text Placeholder 81">
            <a:extLst>
              <a:ext uri="{FF2B5EF4-FFF2-40B4-BE49-F238E27FC236}">
                <a16:creationId xmlns:a16="http://schemas.microsoft.com/office/drawing/2014/main" id="{D65A02A1-3502-4BAC-B00F-EF6099C0CE7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8688" y="3808961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E7E75596-57AE-46FC-8068-DEA1A8F22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9275" y="4183611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8015FD-9AE3-4A06-B385-3483A477F7B1}"/>
              </a:ext>
            </a:extLst>
          </p:cNvPr>
          <p:cNvSpPr txBox="1"/>
          <p:nvPr userDrawn="1"/>
        </p:nvSpPr>
        <p:spPr>
          <a:xfrm>
            <a:off x="3429000" y="4181702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7" name="Description 2">
            <a:extLst>
              <a:ext uri="{FF2B5EF4-FFF2-40B4-BE49-F238E27FC236}">
                <a16:creationId xmlns:a16="http://schemas.microsoft.com/office/drawing/2014/main" id="{E72888FB-E6FA-4780-AB9F-37ACD3BCEE6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18568" y="4223995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346C37B-F4A3-4606-8AE6-D72FE88F6881}"/>
              </a:ext>
            </a:extLst>
          </p:cNvPr>
          <p:cNvCxnSpPr>
            <a:cxnSpLocks/>
          </p:cNvCxnSpPr>
          <p:nvPr userDrawn="1"/>
        </p:nvCxnSpPr>
        <p:spPr>
          <a:xfrm>
            <a:off x="4461191" y="4409445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escription 1">
            <a:extLst>
              <a:ext uri="{FF2B5EF4-FFF2-40B4-BE49-F238E27FC236}">
                <a16:creationId xmlns:a16="http://schemas.microsoft.com/office/drawing/2014/main" id="{3F7E9A16-56E0-4837-903D-298604E513C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429000" y="4409621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D236158-C654-40EB-8AAA-F02C4E6E6EB3}"/>
              </a:ext>
            </a:extLst>
          </p:cNvPr>
          <p:cNvCxnSpPr>
            <a:cxnSpLocks/>
          </p:cNvCxnSpPr>
          <p:nvPr userDrawn="1"/>
        </p:nvCxnSpPr>
        <p:spPr>
          <a:xfrm>
            <a:off x="3512526" y="4592061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ction Text">
            <a:extLst>
              <a:ext uri="{FF2B5EF4-FFF2-40B4-BE49-F238E27FC236}">
                <a16:creationId xmlns:a16="http://schemas.microsoft.com/office/drawing/2014/main" id="{B392D536-29A2-4F6F-B94A-B2AD3AC2BFC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981715" y="4644015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E6CEB9C-78C8-4D38-B1F1-8B8E23F11B32}"/>
              </a:ext>
            </a:extLst>
          </p:cNvPr>
          <p:cNvCxnSpPr>
            <a:cxnSpLocks/>
          </p:cNvCxnSpPr>
          <p:nvPr userDrawn="1"/>
        </p:nvCxnSpPr>
        <p:spPr>
          <a:xfrm>
            <a:off x="4063776" y="4821651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udio">
            <a:extLst>
              <a:ext uri="{FF2B5EF4-FFF2-40B4-BE49-F238E27FC236}">
                <a16:creationId xmlns:a16="http://schemas.microsoft.com/office/drawing/2014/main" id="{F7B809C0-82F7-4066-BD47-EA9D2474590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981715" y="4872313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E611715-A5AB-4A56-B7F9-F49D7402BB32}"/>
              </a:ext>
            </a:extLst>
          </p:cNvPr>
          <p:cNvCxnSpPr>
            <a:cxnSpLocks/>
          </p:cNvCxnSpPr>
          <p:nvPr userDrawn="1"/>
        </p:nvCxnSpPr>
        <p:spPr>
          <a:xfrm>
            <a:off x="4054586" y="5060105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mera">
            <a:extLst>
              <a:ext uri="{FF2B5EF4-FFF2-40B4-BE49-F238E27FC236}">
                <a16:creationId xmlns:a16="http://schemas.microsoft.com/office/drawing/2014/main" id="{33A23E4E-5445-4422-BFA5-906CB2DE923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065535" y="5106707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F70761-C72F-41E1-954A-74E1F7F4DF14}"/>
              </a:ext>
            </a:extLst>
          </p:cNvPr>
          <p:cNvCxnSpPr>
            <a:cxnSpLocks/>
          </p:cNvCxnSpPr>
          <p:nvPr userDrawn="1"/>
        </p:nvCxnSpPr>
        <p:spPr>
          <a:xfrm>
            <a:off x="4177707" y="5293450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Media Info">
            <a:extLst>
              <a:ext uri="{FF2B5EF4-FFF2-40B4-BE49-F238E27FC236}">
                <a16:creationId xmlns:a16="http://schemas.microsoft.com/office/drawing/2014/main" id="{2A285995-B7B8-4770-A285-5FF77DF3672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07469" y="5335005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2AE59-5E3B-4CAB-929D-B6A134C5D6E4}"/>
              </a:ext>
            </a:extLst>
          </p:cNvPr>
          <p:cNvCxnSpPr>
            <a:cxnSpLocks/>
          </p:cNvCxnSpPr>
          <p:nvPr userDrawn="1"/>
        </p:nvCxnSpPr>
        <p:spPr>
          <a:xfrm>
            <a:off x="4406315" y="5517943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Media Info2">
            <a:extLst>
              <a:ext uri="{FF2B5EF4-FFF2-40B4-BE49-F238E27FC236}">
                <a16:creationId xmlns:a16="http://schemas.microsoft.com/office/drawing/2014/main" id="{83AA5CB2-FDAA-4BD7-9CD3-0A38D599385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429000" y="5528950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0A236FB-12A2-45E7-BF69-03AB6F6FE7A0}"/>
              </a:ext>
            </a:extLst>
          </p:cNvPr>
          <p:cNvCxnSpPr>
            <a:cxnSpLocks/>
          </p:cNvCxnSpPr>
          <p:nvPr userDrawn="1"/>
        </p:nvCxnSpPr>
        <p:spPr>
          <a:xfrm>
            <a:off x="3509593" y="5706930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1A4ECD-AFD2-4988-BCF4-35DE66E4ABE9}"/>
              </a:ext>
            </a:extLst>
          </p:cNvPr>
          <p:cNvCxnSpPr>
            <a:cxnSpLocks/>
          </p:cNvCxnSpPr>
          <p:nvPr userDrawn="1"/>
        </p:nvCxnSpPr>
        <p:spPr>
          <a:xfrm>
            <a:off x="3512526" y="5896584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A22377E-66C7-4FCD-AB25-752F179D9F78}"/>
              </a:ext>
            </a:extLst>
          </p:cNvPr>
          <p:cNvCxnSpPr>
            <a:cxnSpLocks/>
          </p:cNvCxnSpPr>
          <p:nvPr userDrawn="1"/>
        </p:nvCxnSpPr>
        <p:spPr>
          <a:xfrm>
            <a:off x="3509593" y="6131694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hidden="1">
            <a:extLst>
              <a:ext uri="{FF2B5EF4-FFF2-40B4-BE49-F238E27FC236}">
                <a16:creationId xmlns:a16="http://schemas.microsoft.com/office/drawing/2014/main" id="{CA05C0C0-35DA-4A14-8C50-99A8F2D7A54E}"/>
              </a:ext>
            </a:extLst>
          </p:cNvPr>
          <p:cNvCxnSpPr>
            <a:cxnSpLocks/>
          </p:cNvCxnSpPr>
          <p:nvPr userDrawn="1"/>
        </p:nvCxnSpPr>
        <p:spPr>
          <a:xfrm>
            <a:off x="4162571" y="4726256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hidden="1">
            <a:extLst>
              <a:ext uri="{FF2B5EF4-FFF2-40B4-BE49-F238E27FC236}">
                <a16:creationId xmlns:a16="http://schemas.microsoft.com/office/drawing/2014/main" id="{76A1B6DD-7BF8-44B2-A251-1166604B286C}"/>
              </a:ext>
            </a:extLst>
          </p:cNvPr>
          <p:cNvCxnSpPr>
            <a:cxnSpLocks/>
          </p:cNvCxnSpPr>
          <p:nvPr userDrawn="1"/>
        </p:nvCxnSpPr>
        <p:spPr>
          <a:xfrm>
            <a:off x="4153381" y="4964710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>
            <a:extLst>
              <a:ext uri="{FF2B5EF4-FFF2-40B4-BE49-F238E27FC236}">
                <a16:creationId xmlns:a16="http://schemas.microsoft.com/office/drawing/2014/main" id="{E64D2174-1387-44A3-8EE8-527290CF4FF0}"/>
              </a:ext>
            </a:extLst>
          </p:cNvPr>
          <p:cNvCxnSpPr>
            <a:cxnSpLocks/>
          </p:cNvCxnSpPr>
          <p:nvPr userDrawn="1"/>
        </p:nvCxnSpPr>
        <p:spPr>
          <a:xfrm>
            <a:off x="4276502" y="5198055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hidden="1">
            <a:extLst>
              <a:ext uri="{FF2B5EF4-FFF2-40B4-BE49-F238E27FC236}">
                <a16:creationId xmlns:a16="http://schemas.microsoft.com/office/drawing/2014/main" id="{EFEEEB69-3807-4ED0-B7BF-36CEDC50259F}"/>
              </a:ext>
            </a:extLst>
          </p:cNvPr>
          <p:cNvCxnSpPr>
            <a:cxnSpLocks/>
          </p:cNvCxnSpPr>
          <p:nvPr userDrawn="1"/>
        </p:nvCxnSpPr>
        <p:spPr>
          <a:xfrm>
            <a:off x="4505110" y="5422548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79">
            <a:extLst>
              <a:ext uri="{FF2B5EF4-FFF2-40B4-BE49-F238E27FC236}">
                <a16:creationId xmlns:a16="http://schemas.microsoft.com/office/drawing/2014/main" id="{C0D8F76C-D373-4CF6-B8B0-65D7B6BB8F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9275" y="6331905"/>
            <a:ext cx="366713" cy="374650"/>
          </a:xfr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tx1"/>
                </a:solidFill>
              </a:defRPr>
            </a:lvl1pPr>
          </a:lstStyle>
          <a:p>
            <a:pPr marL="0" lvl="0" algn="ctr" defTabSz="914400"/>
            <a:r>
              <a:rPr lang="en-US" dirty="0"/>
              <a:t>#</a:t>
            </a:r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id="{DF45051B-D4C2-4AF2-8431-CCA0B29D8B2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5988" y="6331905"/>
            <a:ext cx="1735137" cy="374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defTabSz="914400"/>
            <a:r>
              <a:rPr lang="en-US" dirty="0"/>
              <a:t>Shot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E2FE218E-60E0-4054-BD4B-F587C0284E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387" y="6710768"/>
            <a:ext cx="2708275" cy="1895805"/>
          </a:xfrm>
          <a:solidFill>
            <a:schemeClr val="bg1">
              <a:lumMod val="9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US" sz="36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algn="ctr" defTabSz="914400"/>
            <a:r>
              <a:rPr lang="en-US" dirty="0"/>
              <a:t>Shot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9CFB9EE-F5AA-43DD-8515-5593D8BAAEAE}"/>
              </a:ext>
            </a:extLst>
          </p:cNvPr>
          <p:cNvSpPr txBox="1"/>
          <p:nvPr userDrawn="1"/>
        </p:nvSpPr>
        <p:spPr>
          <a:xfrm>
            <a:off x="3429000" y="6703826"/>
            <a:ext cx="2891385" cy="14096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Description:</a:t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Action: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Audio: </a:t>
            </a:r>
            <a:endParaRPr lang="en-US" sz="1400" i="1" spc="-2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Camera: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Media info: </a:t>
            </a:r>
            <a:r>
              <a:rPr lang="en-US" sz="1400" i="1" spc="-2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4" name="Description 2">
            <a:extLst>
              <a:ext uri="{FF2B5EF4-FFF2-40B4-BE49-F238E27FC236}">
                <a16:creationId xmlns:a16="http://schemas.microsoft.com/office/drawing/2014/main" id="{43F9AC9B-FBE4-422B-919B-E25AC4733C5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8568" y="6746119"/>
            <a:ext cx="2076877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7A87376-31F9-440D-A121-9595ED3EF816}"/>
              </a:ext>
            </a:extLst>
          </p:cNvPr>
          <p:cNvCxnSpPr>
            <a:cxnSpLocks/>
          </p:cNvCxnSpPr>
          <p:nvPr userDrawn="1"/>
        </p:nvCxnSpPr>
        <p:spPr>
          <a:xfrm>
            <a:off x="4461191" y="6931569"/>
            <a:ext cx="1748739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Description 1">
            <a:extLst>
              <a:ext uri="{FF2B5EF4-FFF2-40B4-BE49-F238E27FC236}">
                <a16:creationId xmlns:a16="http://schemas.microsoft.com/office/drawing/2014/main" id="{848DCF7A-B3F6-4855-B2A9-EEAAB0382E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29000" y="6931745"/>
            <a:ext cx="306644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Shot Here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0E07946-9BEC-4A44-B30B-A7F05051C759}"/>
              </a:ext>
            </a:extLst>
          </p:cNvPr>
          <p:cNvCxnSpPr>
            <a:cxnSpLocks/>
          </p:cNvCxnSpPr>
          <p:nvPr userDrawn="1"/>
        </p:nvCxnSpPr>
        <p:spPr>
          <a:xfrm>
            <a:off x="3512526" y="7114185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ction Text">
            <a:extLst>
              <a:ext uri="{FF2B5EF4-FFF2-40B4-BE49-F238E27FC236}">
                <a16:creationId xmlns:a16="http://schemas.microsoft.com/office/drawing/2014/main" id="{83276C6C-A100-49DA-AAB7-30895CFD648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981715" y="7166139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Action Here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7D86732-3D57-493B-9119-2940961937C6}"/>
              </a:ext>
            </a:extLst>
          </p:cNvPr>
          <p:cNvCxnSpPr>
            <a:cxnSpLocks/>
          </p:cNvCxnSpPr>
          <p:nvPr userDrawn="1"/>
        </p:nvCxnSpPr>
        <p:spPr>
          <a:xfrm>
            <a:off x="4063776" y="7343775"/>
            <a:ext cx="214615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udio">
            <a:extLst>
              <a:ext uri="{FF2B5EF4-FFF2-40B4-BE49-F238E27FC236}">
                <a16:creationId xmlns:a16="http://schemas.microsoft.com/office/drawing/2014/main" id="{18384CFF-C36A-49F9-87F5-0CD469F001F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981715" y="7394437"/>
            <a:ext cx="251373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Audio Here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DEBB8FE-9769-4A6E-8894-C05B699B7B5C}"/>
              </a:ext>
            </a:extLst>
          </p:cNvPr>
          <p:cNvCxnSpPr>
            <a:cxnSpLocks/>
          </p:cNvCxnSpPr>
          <p:nvPr userDrawn="1"/>
        </p:nvCxnSpPr>
        <p:spPr>
          <a:xfrm>
            <a:off x="4054586" y="7582229"/>
            <a:ext cx="215534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mera">
            <a:extLst>
              <a:ext uri="{FF2B5EF4-FFF2-40B4-BE49-F238E27FC236}">
                <a16:creationId xmlns:a16="http://schemas.microsoft.com/office/drawing/2014/main" id="{28824C31-E4CB-414D-962A-B0233373C0C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065535" y="7628831"/>
            <a:ext cx="2429910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Camera Here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A9CB7AB-90DD-48C4-8F11-6696BD3CAE40}"/>
              </a:ext>
            </a:extLst>
          </p:cNvPr>
          <p:cNvCxnSpPr>
            <a:cxnSpLocks/>
          </p:cNvCxnSpPr>
          <p:nvPr userDrawn="1"/>
        </p:nvCxnSpPr>
        <p:spPr>
          <a:xfrm>
            <a:off x="4177707" y="7815574"/>
            <a:ext cx="2032223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Media Info">
            <a:extLst>
              <a:ext uri="{FF2B5EF4-FFF2-40B4-BE49-F238E27FC236}">
                <a16:creationId xmlns:a16="http://schemas.microsoft.com/office/drawing/2014/main" id="{E6D63788-E244-4E46-82AF-C4D8EEF47F2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07469" y="7857129"/>
            <a:ext cx="2187975" cy="182880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Media Info Here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03BF802-2805-4E3A-A330-0717A381D90B}"/>
              </a:ext>
            </a:extLst>
          </p:cNvPr>
          <p:cNvCxnSpPr>
            <a:cxnSpLocks/>
          </p:cNvCxnSpPr>
          <p:nvPr userDrawn="1"/>
        </p:nvCxnSpPr>
        <p:spPr>
          <a:xfrm>
            <a:off x="4406315" y="8040067"/>
            <a:ext cx="1803615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Media Info2">
            <a:extLst>
              <a:ext uri="{FF2B5EF4-FFF2-40B4-BE49-F238E27FC236}">
                <a16:creationId xmlns:a16="http://schemas.microsoft.com/office/drawing/2014/main" id="{0D70904F-960C-447F-A871-2BC69EE4DB2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29000" y="8051074"/>
            <a:ext cx="3066445" cy="373205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lang="en-US" sz="1400" i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92881" indent="0">
              <a:buNone/>
              <a:defRPr sz="1200" i="1"/>
            </a:lvl2pPr>
            <a:lvl3pPr marL="385763" indent="0">
              <a:buNone/>
              <a:defRPr sz="1200" i="1"/>
            </a:lvl3pPr>
            <a:lvl4pPr marL="578644" indent="0">
              <a:buNone/>
              <a:defRPr sz="1200" i="1"/>
            </a:lvl4pPr>
            <a:lvl5pPr marL="771525" indent="0">
              <a:buNone/>
              <a:defRPr sz="1200" i="1"/>
            </a:lvl5pPr>
          </a:lstStyle>
          <a:p>
            <a:pPr lvl="0"/>
            <a:r>
              <a:rPr lang="en-US" dirty="0"/>
              <a:t>Describe your Medio Info Here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B417285-EF9A-4EC8-925C-2DB0236E6277}"/>
              </a:ext>
            </a:extLst>
          </p:cNvPr>
          <p:cNvCxnSpPr>
            <a:cxnSpLocks/>
          </p:cNvCxnSpPr>
          <p:nvPr userDrawn="1"/>
        </p:nvCxnSpPr>
        <p:spPr>
          <a:xfrm>
            <a:off x="3509593" y="8229054"/>
            <a:ext cx="2700337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FEBF555-E738-41A5-84F4-F2CF515A4735}"/>
              </a:ext>
            </a:extLst>
          </p:cNvPr>
          <p:cNvCxnSpPr>
            <a:cxnSpLocks/>
          </p:cNvCxnSpPr>
          <p:nvPr userDrawn="1"/>
        </p:nvCxnSpPr>
        <p:spPr>
          <a:xfrm>
            <a:off x="3512526" y="841870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B801C86-0916-4519-BEFE-A4E8FDBBA8F1}"/>
              </a:ext>
            </a:extLst>
          </p:cNvPr>
          <p:cNvCxnSpPr>
            <a:cxnSpLocks/>
          </p:cNvCxnSpPr>
          <p:nvPr userDrawn="1"/>
        </p:nvCxnSpPr>
        <p:spPr>
          <a:xfrm>
            <a:off x="3509593" y="8653818"/>
            <a:ext cx="2697404" cy="0"/>
          </a:xfrm>
          <a:prstGeom prst="line">
            <a:avLst/>
          </a:prstGeom>
          <a:ln w="6350">
            <a:solidFill>
              <a:schemeClr val="bg1">
                <a:lumMod val="8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FE19-5D95-42F2-A952-8C10FD9C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20473" y="8696970"/>
            <a:ext cx="447158" cy="30757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 i="1" smtClean="0">
                <a:solidFill>
                  <a:srgbClr val="14345D"/>
                </a:solidFill>
              </a:defRPr>
            </a:lvl1pPr>
          </a:lstStyle>
          <a:p>
            <a:pPr algn="ctr"/>
            <a:fld id="{BCD5153B-A88B-49C0-9DC6-81302951326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7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706BE-BACE-4E66-BE5F-1A426D61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1796-A545-42AB-AF18-8F0BB54D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97EE-51DA-4824-899F-488F347C5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2C6F-EF9B-4B9B-9664-C8CFFD5D581A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4C3C-0E77-4AC8-A5BB-B79F455F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0ACA-9EEB-47D3-A53C-9872374F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153B-A88B-49C0-9DC6-813029513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086F3B51-9A57-41A2-8E1D-CD0EB84C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5FF4CF07-22D3-440B-A874-370C32051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9850C4DE-9714-4A7B-A418-7C011E5E030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FAB8746-C2BB-4397-A8F5-241B326E07F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7" name="Picture Placeholder 106" descr="hand drawing of man's half face">
            <a:extLst>
              <a:ext uri="{FF2B5EF4-FFF2-40B4-BE49-F238E27FC236}">
                <a16:creationId xmlns:a16="http://schemas.microsoft.com/office/drawing/2014/main" id="{39685EE6-375E-4EBE-AEE6-0BE8A7AB76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08" r="-51008"/>
          <a:stretch/>
        </p:blipFill>
        <p:spPr/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CC50B48-BB4F-4CB3-8579-A5443C568DA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21E65205-9DCB-4AFB-B74A-0302821BE5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4DD951B7-36B8-45A5-84AF-28B9F3775BD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08E5512-AB79-4643-AA5F-CC25C939F2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14BF0FAA-CF56-4DC8-A915-1A349C15954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7C67B7A-1A00-4F46-B378-E93111AFA83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C474B95C-0407-4EC6-97EC-B049D41379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B5B9DC4-6E81-48FE-A601-4125B1C2AE6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D55716F5-44CE-417D-95BA-C26B6409B2E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5" name="Picture Placeholder 114" descr="drawing of aerial view of boat">
            <a:extLst>
              <a:ext uri="{FF2B5EF4-FFF2-40B4-BE49-F238E27FC236}">
                <a16:creationId xmlns:a16="http://schemas.microsoft.com/office/drawing/2014/main" id="{C3F4EAB3-3414-42E1-8DC3-7400325E6D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75" y="4183611"/>
            <a:ext cx="2708275" cy="1895805"/>
          </a:xfrm>
        </p:spPr>
      </p:pic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83C639A-A3AF-48E5-8872-F4BC5E283EB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A8A9C9A-D6D9-4FDA-8988-249EAC5F5BA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EEFDEE09-445E-4A28-BFDF-04727D4FA42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BF27EE49-5932-4711-A80B-0D2B27AA76C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F01515-F5EC-4FD0-870A-C9D08C1467F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2BE03DB-B5B9-44A4-8D40-5DA0813C751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543AB71C-6D3C-4E37-BDE2-122A634BCCD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A301484-A485-4E3C-9EA8-30C349DACAE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A6CBA3C9-8E3C-4F42-B2C5-D23BF5145D4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" name="Picture Placeholder 102" descr="drawing of hand holding compass">
            <a:extLst>
              <a:ext uri="{FF2B5EF4-FFF2-40B4-BE49-F238E27FC236}">
                <a16:creationId xmlns:a16="http://schemas.microsoft.com/office/drawing/2014/main" id="{899AD9EA-A331-4074-BCD4-AE0D0CC6AF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87" y="6710768"/>
            <a:ext cx="2708275" cy="1895805"/>
          </a:xfrm>
        </p:spPr>
      </p:pic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E716F37F-5BF1-4B89-8FBC-A4B17B80BF69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4E7BEAA4-3D69-4586-B585-1E9ACE698FC2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67591F9-7E73-40D6-BC61-C210ECBCC5C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B8A18D9A-77A7-40A3-855B-EA10B97A44A8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71AEE60E-EF0E-4C0F-AFEF-339C57ADF35F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1FC15A38-4664-4445-81B9-BD381070CA7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8DCEC7D3-B923-409D-930F-7BCCFB81108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4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45B-A258-4593-98CA-E4E520C4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6840497-4926-400D-8575-A7D812ADC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F0F2EDB-A2DF-4CEC-8ED2-CACA818478B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6A5B1E6-9F17-4645-9280-33794204AC3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 descr="Picture placeholder">
            <a:extLst>
              <a:ext uri="{FF2B5EF4-FFF2-40B4-BE49-F238E27FC236}">
                <a16:creationId xmlns:a16="http://schemas.microsoft.com/office/drawing/2014/main" id="{7FF176C3-E96D-4BAA-8931-17ADEC15A1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57939F7-81E6-4627-9249-D9821031EA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2C08B0-DF0F-4A77-80FE-EDB5C1A5BD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91371DF-7147-40DA-B6E6-45536C3846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F009892-0EDE-481B-BE9F-942C121721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57DD633-2AD8-49F3-B6BE-889DAF60725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C4E0BD1-8388-440B-A6DE-90C256CEF4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1729DAA-71AE-4E81-BE27-711D025C756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CF60619C-9B8E-42E9-ABD3-93EF00EE449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FCF5E50-F2E0-4B8E-9350-B678CD9AB75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 descr="Picture placeholder">
            <a:extLst>
              <a:ext uri="{FF2B5EF4-FFF2-40B4-BE49-F238E27FC236}">
                <a16:creationId xmlns:a16="http://schemas.microsoft.com/office/drawing/2014/main" id="{607D76E7-EA69-410A-A78F-0DE5358031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E599FA2-6879-4CAB-B920-4BD1B148EFD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D3A53D3-FD0C-4259-B82D-743025E83AF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ED03773-553E-4E6A-A126-284100616EB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8BABBBE-DE27-4948-89B0-D5FEC4FEE10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C740336-E299-4A62-A946-C06A50A60E9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C9F30FAC-0AF6-4075-955F-C038E501393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5CB370D-C322-4584-BB2B-4EE06B81268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0A35117-BF95-487C-8ACB-620B4B346DC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62DE18C-F333-4492-9B49-A277C3B4EC8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Picture Placeholder 35" descr="Picture placeholder">
            <a:extLst>
              <a:ext uri="{FF2B5EF4-FFF2-40B4-BE49-F238E27FC236}">
                <a16:creationId xmlns:a16="http://schemas.microsoft.com/office/drawing/2014/main" id="{CE8B7626-D79B-49AD-A372-78E52D89C2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42089C1-15DA-4557-9455-814162292E2D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742EEB8-EB6E-48A6-B56B-1DBA194CBBE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2E458EA-17AC-4BF9-96FF-33E61FDE5B2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FF2A4CB-E096-431D-9A5C-A98EBAEBE33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8590B38-8243-4904-9563-6487C0DFACA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A1C4028-FE4D-4B80-94FE-F4C0D94909C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AA6528F2-F9F6-4601-8BDF-AC2D6070AED1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45B-A258-4593-98CA-E4E520C4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 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FF26107-6B58-4E43-B8F1-941E32328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1485AB3-92DA-476A-AB43-460D3539D1B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D3E00002-4E16-4F34-917F-9AC957A1F88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 descr="Picture placeholder">
            <a:extLst>
              <a:ext uri="{FF2B5EF4-FFF2-40B4-BE49-F238E27FC236}">
                <a16:creationId xmlns:a16="http://schemas.microsoft.com/office/drawing/2014/main" id="{4B811BF4-9874-4715-B0A7-091100DE6C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341A3C4-039B-4F20-9E27-2380E8E8F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C141BDD-6D1B-4CC8-9FF1-845B36D685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F353750-99C8-4E10-BB08-9787EE24C3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8BC2E3A-4B0B-4723-A8E3-5AFAC80C52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4AC57E-78B8-4FD0-8055-A2FDF6EF94E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66C675D-C087-4AE2-8C14-76D654FDB5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082EB41-B8C5-447F-A169-0C7FEC1E774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EED0DE6-554B-4D8D-97A4-B8D78EDDB20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E8EBA2B-11EC-46E4-9310-717554FFDD2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 descr="Picture placeholder">
            <a:extLst>
              <a:ext uri="{FF2B5EF4-FFF2-40B4-BE49-F238E27FC236}">
                <a16:creationId xmlns:a16="http://schemas.microsoft.com/office/drawing/2014/main" id="{EA81636B-668D-494E-B26C-815D724D25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E198545-7829-4C94-9D7D-9CFAC1F2160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7AD5C4-B6D3-4736-90C3-35171469D52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B3FC226-5876-4A17-8D96-C898BF17DE0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9995A86-2F3E-4D17-8331-DE660F04FD5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10DDA88-35BC-43BA-89F9-D41058F43EE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41E511F-9CC6-4D12-A93B-5450705D700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31A87E1-E08D-40F4-9BEC-91359619E2B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5609333-CE4F-497A-943A-F1FF59D1137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545318C-EB62-4120-9C5E-398CF65758E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Picture Placeholder 35" descr="Picture placeholder">
            <a:extLst>
              <a:ext uri="{FF2B5EF4-FFF2-40B4-BE49-F238E27FC236}">
                <a16:creationId xmlns:a16="http://schemas.microsoft.com/office/drawing/2014/main" id="{310D38F7-B5EF-4E99-91FA-D28E94838C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1272FD8-56B0-4E30-8EA0-8464A213C1E6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FBDDA08-BE6B-4EA2-B29D-AB2166897BF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003E79A-BD7C-4336-BA48-0F31EC712F80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BD62524-8495-49CC-B8C5-B1B33FB926A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99CD3ED-7F96-45A7-BC40-31EF4A21352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628B6B6-029F-4EFC-A6F4-1A5097E7A99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8435228-153B-4809-9793-5902EAEF9B9A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6D8D-07FE-4F55-AFDA-CFF4855C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   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8B1374A-7784-4F08-B08D-7D025888A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ECFED8F-CA8A-4E61-9CC8-1E409DB3CD1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D83B01E-5A20-4C81-B44B-117EF8A6E93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E25766DD-9782-4CD6-B794-BB729B9749C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7B57BCE-75B5-4DB4-8010-DA4F3440D38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Picture Placeholder 71" descr="Picture placeholder">
            <a:extLst>
              <a:ext uri="{FF2B5EF4-FFF2-40B4-BE49-F238E27FC236}">
                <a16:creationId xmlns:a16="http://schemas.microsoft.com/office/drawing/2014/main" id="{7C9D7309-F686-49E2-BB60-DAFA1801C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0" name="Picture Placeholder 79" descr="Picture placeholder">
            <a:extLst>
              <a:ext uri="{FF2B5EF4-FFF2-40B4-BE49-F238E27FC236}">
                <a16:creationId xmlns:a16="http://schemas.microsoft.com/office/drawing/2014/main" id="{631B8EB9-4C0E-429B-99C6-60297C9C3B1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8F55BFCD-4E4C-4606-B684-E0D7926BEA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7B8221C-6197-4E4B-9D25-83AC9BFBFA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B5FE3D6-FA10-4185-A0D6-6733244356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52D0A9A-2A19-4AF0-BDB6-6FD53974571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BE8DFAB8-3ABA-4901-976F-0B6B3AD741C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286AAC72-4309-4F6C-83C5-A34E99EB8C65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75EC502-0815-473B-9854-5388450F9553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3C51B96-884C-44FB-A54E-76176EA0151A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661B27FB-807A-474C-BC07-A7CB43AD64A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FC858E2-E2E8-4647-A59A-6E18567FC6FF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FF0B2FA-1922-4944-B2F2-CE89BDB8253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E8AA4912-1042-4E66-A848-79CDBE6294F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108FED0-E4C5-464A-8FD5-D302EF99C4F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941900B9-6369-41DC-9A07-206B42D1266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Picture Placeholder 85" descr="Picture placeholder">
            <a:extLst>
              <a:ext uri="{FF2B5EF4-FFF2-40B4-BE49-F238E27FC236}">
                <a16:creationId xmlns:a16="http://schemas.microsoft.com/office/drawing/2014/main" id="{C82F81EA-1694-4BD9-8645-189E2951A88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83" name="Picture Placeholder 82" descr="Picture placeholder">
            <a:extLst>
              <a:ext uri="{FF2B5EF4-FFF2-40B4-BE49-F238E27FC236}">
                <a16:creationId xmlns:a16="http://schemas.microsoft.com/office/drawing/2014/main" id="{1B232C99-6F56-4E9D-B688-064FF25C04B8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5CF74C3-A48D-4D05-8A26-4951CFB6315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83A0163-6A59-4ACB-8EDB-DEDAA52BC9D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7C425E1C-3BE4-46D4-B373-90D3B1F7065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F851635-C580-48AC-9FE9-3CA39D090E5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2FC86E9E-D76A-4A64-B3EF-0B2D4B0A82A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B9E3A25-7CBB-4164-B41C-0F00FF49DF0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62F1FF1C-A6E4-49A2-B4C1-B88C55545189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C1613EA6-58E6-43EC-83D1-B42F0EB8C7E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6AB5E7A0-2173-4128-BD01-113BEAB7F711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27DDFF11-AC9A-4787-822B-AF5993C50749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498C-27FD-446F-A2E1-708F865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Movie Title    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8AAFC4E-67F9-4F76-80D1-F19086495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222B8FE5-6630-4789-9CD1-D40C62F0B1A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6BFD85EF-88BE-47A7-A6EB-208BF2764CE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C1B67C81-79FE-4045-82BA-3A4CB4BA82E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F35067-BB9F-4DA9-8C42-1A1D8A94168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Picture Placeholder 71" descr="Picture placeholder">
            <a:extLst>
              <a:ext uri="{FF2B5EF4-FFF2-40B4-BE49-F238E27FC236}">
                <a16:creationId xmlns:a16="http://schemas.microsoft.com/office/drawing/2014/main" id="{BD233B44-3AA2-448E-9254-AD5A087E25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0" name="Picture Placeholder 79" descr="Picture placeholder">
            <a:extLst>
              <a:ext uri="{FF2B5EF4-FFF2-40B4-BE49-F238E27FC236}">
                <a16:creationId xmlns:a16="http://schemas.microsoft.com/office/drawing/2014/main" id="{8CA54D05-B9B7-43DD-8C9E-C0C5731ED1F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3A73C4C1-2A45-4D76-8CE7-22C5FE23A2E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7A78138-508D-4E73-A159-B83F43C5F4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BEA37C4-B859-4D0F-A784-E8B62D8D79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835AD40-C4AF-4353-8C71-206A4C87BA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4376A88B-8D52-44A1-89D2-743F449D50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BF35FFFD-302A-41DA-8196-19598D1821D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A58B92F4-0CFA-4C23-BD46-70B2E485B4C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ADB7C784-066D-4969-9E1D-64241473D0BE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46F11AE7-66A7-48C4-A0DE-13D71C767AC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6A5BBBD9-333A-4367-96FE-58B3D32407F3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16F647D-3BD1-4E08-80AC-B5A7AB30585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1EFCBD78-FE2D-4CD7-96E0-EA65BF68626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6C053F2D-DF43-4253-95D8-A6ACA717848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0B01E35D-310E-4FA6-871B-44813C339AD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Picture Placeholder 85" descr="Picture placeholder">
            <a:extLst>
              <a:ext uri="{FF2B5EF4-FFF2-40B4-BE49-F238E27FC236}">
                <a16:creationId xmlns:a16="http://schemas.microsoft.com/office/drawing/2014/main" id="{E9DCDFC0-019A-4998-BDAF-6B4235333AC3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83" name="Picture Placeholder 82" descr="Picture placeholder">
            <a:extLst>
              <a:ext uri="{FF2B5EF4-FFF2-40B4-BE49-F238E27FC236}">
                <a16:creationId xmlns:a16="http://schemas.microsoft.com/office/drawing/2014/main" id="{09F84F7E-853F-4C3C-A833-1CA4D277CAF7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1E50D07C-D163-40CD-AFCF-B57067699B3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A7BA2116-2ACD-4DEF-8CC4-B796E7EB980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FDA29207-96F0-4178-A850-307D1A31285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B87C0682-99E3-4D51-A7BD-0D87DD43AEB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893312F3-E132-4360-A990-D4B8A4971B14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079CAF9-02D5-42F9-8EC5-165915BB315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6E4536F8-75D3-499A-AF6C-95BCA07AF997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7A006F41-E4EC-4234-AC1A-77A1E3923557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F00F9B4D-235F-4FA6-9D95-7CAE4047186A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F3B81B39-5470-42AC-B03C-3DD69DB74C30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498C-27FD-446F-A2E1-708F865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Movie Title     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B50B8C4-EEDD-450F-B591-F86B9E44B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094774E-5D09-4841-B973-1C11535FD82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460D7C-61FB-4D7F-A53E-75AC96951A8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4ED8C9D-1CBF-4A46-8B57-571E48D1368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F6AB5D-E3C7-4898-9412-23B7BAC54EE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 descr="Picture placeholder">
            <a:extLst>
              <a:ext uri="{FF2B5EF4-FFF2-40B4-BE49-F238E27FC236}">
                <a16:creationId xmlns:a16="http://schemas.microsoft.com/office/drawing/2014/main" id="{08BEC9EA-9484-40FF-8BBC-CD58615C99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6" name="Picture Placeholder 45" descr="Picture placeholder">
            <a:extLst>
              <a:ext uri="{FF2B5EF4-FFF2-40B4-BE49-F238E27FC236}">
                <a16:creationId xmlns:a16="http://schemas.microsoft.com/office/drawing/2014/main" id="{EDFD583A-5B14-41C5-ABB6-4B3904F1CA9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CE4B7C7-DF17-4B8C-B62F-90957EF4DA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EC8762D-90B1-42ED-92BE-6DE3F5B4C9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1EE9F59-F61D-4D32-AA7A-B55C833578D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C324665-36A5-43FB-9B0A-0756FFB8BAC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51ADCC1-BA11-443E-BD13-30A132CEB2D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2C49742-04A5-4A10-9D72-6F6B767EA27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C7282EE-D325-4610-A075-A9A8EFCDA84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461DE43-8923-4D5C-B5BD-0C85FE002AB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DC669FD-B9B4-427B-A1B8-4DFE73EA9E91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EDA4632-6D0E-4DCE-BA05-0CCCD0C7BF2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1114A50-729F-419D-85C5-B8847C4040E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7A2AD26-B17D-4529-A696-D3FFE3D37B8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CCD508D-7173-49E3-BC36-A65F29FC41A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AA91B8C8-5C12-4AA5-B635-479EF2F7A3C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Picture Placeholder 51" descr="Picture placeholder">
            <a:extLst>
              <a:ext uri="{FF2B5EF4-FFF2-40B4-BE49-F238E27FC236}">
                <a16:creationId xmlns:a16="http://schemas.microsoft.com/office/drawing/2014/main" id="{4A6FFD36-D758-434A-BB6E-D1AEDFBF5543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49" name="Picture Placeholder 48" descr="Picture placeholder">
            <a:extLst>
              <a:ext uri="{FF2B5EF4-FFF2-40B4-BE49-F238E27FC236}">
                <a16:creationId xmlns:a16="http://schemas.microsoft.com/office/drawing/2014/main" id="{613F3CD5-04F2-4C98-A013-528677E9A710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4AE6F605-3FDF-422A-87C9-6FAF4606D9E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5CBB0D6-7C12-442E-9F67-D5221EB3A81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AECCE7C-AFAB-43BB-9D9A-E226B24BD940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F4D730D-1658-4BEA-B204-CFB3348304A9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1AE5370-24D9-4BDC-94C2-6F76D79C1D4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A6CF794-AC67-4ACE-B97B-AE60A24A76D3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9D4043D-00FE-480A-BF9D-BAAA6B5EE163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E92D2AC-D982-406D-8ED4-1EB75F3506E4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E5D065F-C099-4BB1-A0D2-2796574C9B0A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0C96D925-7A86-4465-B1D5-78E94E629EAC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332249_win32_fixed" id="{E5B49088-7B77-4084-B7A5-AABA4A7DC196}" vid="{8A63F2D9-71F9-4E2D-8874-1FFB93F3CB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25EBC-4C78-4767-9519-99E7C60FA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87DF3-C18B-46BE-B124-03040CE92E7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7B81536-0480-4640-B315-C5613F2D0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Letter Paper (8.5x11 in)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Movie Title</vt:lpstr>
      <vt:lpstr>Movie Title </vt:lpstr>
      <vt:lpstr>Movie Title  </vt:lpstr>
      <vt:lpstr>Movie Title   </vt:lpstr>
      <vt:lpstr>Movie Title    </vt:lpstr>
      <vt:lpstr>Movie Title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Title</dc:title>
  <dc:creator/>
  <cp:lastModifiedBy/>
  <cp:revision>2</cp:revision>
  <dcterms:created xsi:type="dcterms:W3CDTF">2022-10-13T00:53:01Z</dcterms:created>
  <dcterms:modified xsi:type="dcterms:W3CDTF">2022-10-13T00:53:38Z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